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265-5DFC-4D21-B9DA-AC7A99008360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0165-C7EB-430C-BA6D-501DF2EFF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56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265-5DFC-4D21-B9DA-AC7A99008360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0165-C7EB-430C-BA6D-501DF2EFF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56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265-5DFC-4D21-B9DA-AC7A99008360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0165-C7EB-430C-BA6D-501DF2EFF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86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265-5DFC-4D21-B9DA-AC7A99008360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0165-C7EB-430C-BA6D-501DF2EFF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68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265-5DFC-4D21-B9DA-AC7A99008360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0165-C7EB-430C-BA6D-501DF2EFF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1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265-5DFC-4D21-B9DA-AC7A99008360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0165-C7EB-430C-BA6D-501DF2EFF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10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265-5DFC-4D21-B9DA-AC7A99008360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0165-C7EB-430C-BA6D-501DF2EFF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83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265-5DFC-4D21-B9DA-AC7A99008360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0165-C7EB-430C-BA6D-501DF2EFF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66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265-5DFC-4D21-B9DA-AC7A99008360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0165-C7EB-430C-BA6D-501DF2EFF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3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265-5DFC-4D21-B9DA-AC7A99008360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0165-C7EB-430C-BA6D-501DF2EFF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20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265-5DFC-4D21-B9DA-AC7A99008360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0165-C7EB-430C-BA6D-501DF2EFF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13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9265-5DFC-4D21-B9DA-AC7A99008360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0165-C7EB-430C-BA6D-501DF2EFF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33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43408"/>
            <a:ext cx="9144000" cy="734481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pt-BR" sz="2400" dirty="0" smtClean="0">
                <a:solidFill>
                  <a:schemeClr val="bg1"/>
                </a:solidFill>
              </a:rPr>
              <a:t>DIANTE DE TI 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  E                                                       </a:t>
            </a:r>
            <a:r>
              <a:rPr lang="pt-BR" sz="2400" dirty="0" err="1" smtClean="0">
                <a:solidFill>
                  <a:schemeClr val="bg1"/>
                </a:solidFill>
              </a:rPr>
              <a:t>E</a:t>
            </a: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vem senhor encher este lugar    vem senhor encher este lugar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                  B                        A  E                     B                        A     E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com tua glória com tua glória com tua glória com tua glória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 E                                               </a:t>
            </a:r>
            <a:r>
              <a:rPr lang="pt-BR" sz="2400" dirty="0" err="1" smtClean="0">
                <a:solidFill>
                  <a:schemeClr val="bg1"/>
                </a:solidFill>
              </a:rPr>
              <a:t>E</a:t>
            </a: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Fala-me eu quero te ouvir   Toca-me eu quero te sentir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                     B                                    A        E 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Vem me abraça me    vem me abraça me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                     B                                  A            E 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vem me abraça me   vem me abraça me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  B               </a:t>
            </a:r>
            <a:r>
              <a:rPr lang="pt-BR" sz="2400" dirty="0" err="1" smtClean="0">
                <a:solidFill>
                  <a:schemeClr val="bg1"/>
                </a:solidFill>
              </a:rPr>
              <a:t>C#m</a:t>
            </a:r>
            <a:r>
              <a:rPr lang="pt-BR" sz="2400" dirty="0" smtClean="0">
                <a:solidFill>
                  <a:schemeClr val="bg1"/>
                </a:solidFill>
              </a:rPr>
              <a:t>                             </a:t>
            </a:r>
            <a:r>
              <a:rPr lang="pt-BR" sz="2400" dirty="0" smtClean="0">
                <a:solidFill>
                  <a:schemeClr val="bg1"/>
                </a:solidFill>
              </a:rPr>
              <a:t>   E          </a:t>
            </a:r>
            <a:r>
              <a:rPr lang="pt-BR" sz="2400" dirty="0" smtClean="0">
                <a:solidFill>
                  <a:schemeClr val="bg1"/>
                </a:solidFill>
              </a:rPr>
              <a:t>B               </a:t>
            </a:r>
            <a:r>
              <a:rPr lang="pt-BR" sz="2400" dirty="0" err="1" smtClean="0">
                <a:solidFill>
                  <a:schemeClr val="bg1"/>
                </a:solidFill>
              </a:rPr>
              <a:t>C#m</a:t>
            </a:r>
            <a:r>
              <a:rPr lang="pt-BR" sz="2400" dirty="0" smtClean="0">
                <a:solidFill>
                  <a:schemeClr val="bg1"/>
                </a:solidFill>
              </a:rPr>
              <a:t>       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Todo dia é dia de adorar  ao senhor  eu conto os segundos só para te 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          </a:t>
            </a:r>
            <a:r>
              <a:rPr lang="pt-BR" sz="2400" dirty="0" smtClean="0">
                <a:solidFill>
                  <a:schemeClr val="bg1"/>
                </a:solidFill>
              </a:rPr>
              <a:t>    E                             </a:t>
            </a:r>
            <a:r>
              <a:rPr lang="pt-BR" sz="2400" dirty="0" err="1" smtClean="0">
                <a:solidFill>
                  <a:schemeClr val="bg1"/>
                </a:solidFill>
              </a:rPr>
              <a:t>F#m</a:t>
            </a:r>
            <a:r>
              <a:rPr lang="pt-BR" sz="2400" dirty="0" smtClean="0">
                <a:solidFill>
                  <a:schemeClr val="bg1"/>
                </a:solidFill>
              </a:rPr>
              <a:t>     </a:t>
            </a:r>
            <a:r>
              <a:rPr lang="pt-BR" sz="2400" dirty="0" err="1" smtClean="0">
                <a:solidFill>
                  <a:schemeClr val="bg1"/>
                </a:solidFill>
              </a:rPr>
              <a:t>G#m</a:t>
            </a:r>
            <a:r>
              <a:rPr lang="pt-BR" sz="2400" dirty="0" smtClean="0">
                <a:solidFill>
                  <a:schemeClr val="bg1"/>
                </a:solidFill>
              </a:rPr>
              <a:t>      B</a:t>
            </a: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encontrar        Quando estou na tua presença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                                E   B                                   </a:t>
            </a:r>
            <a:r>
              <a:rPr lang="pt-BR" sz="2400" dirty="0" err="1" smtClean="0">
                <a:solidFill>
                  <a:schemeClr val="bg1"/>
                </a:solidFill>
              </a:rPr>
              <a:t>C#m</a:t>
            </a:r>
            <a:r>
              <a:rPr lang="pt-BR" sz="2400" dirty="0" smtClean="0">
                <a:solidFill>
                  <a:schemeClr val="bg1"/>
                </a:solidFill>
              </a:rPr>
              <a:t>   A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Da vontade de pular      da vontade de dançar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                                E   B                                  </a:t>
            </a:r>
            <a:r>
              <a:rPr lang="pt-BR" sz="2400" dirty="0" err="1" smtClean="0">
                <a:solidFill>
                  <a:schemeClr val="bg1"/>
                </a:solidFill>
              </a:rPr>
              <a:t>C#m</a:t>
            </a:r>
            <a:r>
              <a:rPr lang="pt-BR" sz="2400" dirty="0" smtClean="0">
                <a:solidFill>
                  <a:schemeClr val="bg1"/>
                </a:solidFill>
              </a:rPr>
              <a:t>   A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Da vontade de gritar      da vontade de correr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                   E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Diante de ti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7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DIANTE DE TI    E                                                       E vem senhor encher este lugar    vem senhor encher este lugar                    B                        A  E                     B                        A     E com tua glória com tua glória com tua glória com tua glória   E                                               E Fala-me eu quero te ouvir   Toca-me eu quero te sentir                       B                                    A        E  Vem me abraça me    vem me abraça me                       B                                  A            E  vem me abraça me   vem me abraça me   B               C#m                                E          B               C#m        Todo dia é dia de adorar  ao senhor  eu conto os segundos só para te                E                             F#m     G#m      B encontrar        Quando estou na tua presença                                  E   B                                   C#m   A Da vontade de pular      da vontade de dançar                                  E   B                                  C#m   A Da vontade de gritar      da vontade de correr                    E Diante de 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DIANTE DE TI    E                                                       E vem senhor encher este lugar    vem senhor encher este lugar                    B                        A  E                     B                        A     E com tua glória com tua glória com tua glória com tua glória   E                                               E Fala-me eu quero te ouvir   Toca-me eu quero te sentir                       B                                    A        E  Vem me abraça me    vem me abraça me                       B                                  A            E  vem me abraça me   vem me abraça me   B               C#m                                A  E       B               C#m        Todo dia é dia de adorar  ao senhor  eu conto os segundos só para te                A    E                      F#m     G#m      B encontrar        Quando estou na tua presença                                  E   B                                   C#m   A Da vontade de pular      da vontade de dançar                                  E   B                                  C#m   A Da vontade de gritar      da vontade de correr                    E Diante de ti</dc:title>
  <dc:creator>Usuário do Windows</dc:creator>
  <cp:lastModifiedBy>Usuário do Windows</cp:lastModifiedBy>
  <cp:revision>2</cp:revision>
  <dcterms:created xsi:type="dcterms:W3CDTF">2015-03-13T00:44:45Z</dcterms:created>
  <dcterms:modified xsi:type="dcterms:W3CDTF">2015-03-14T22:54:42Z</dcterms:modified>
</cp:coreProperties>
</file>