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29354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82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6082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458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8232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00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2248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716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583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420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17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25BE-29FB-4347-B9F6-08B97581AE41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028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3">
            <a:noAutofit/>
          </a:bodyPr>
          <a:lstStyle/>
          <a:p>
            <a:pPr algn="l"/>
            <a:r>
              <a:rPr lang="pt-BR" sz="1050" dirty="0" smtClean="0">
                <a:solidFill>
                  <a:schemeClr val="bg1"/>
                </a:solidFill>
              </a:rPr>
              <a:t>   </a:t>
            </a:r>
            <a:r>
              <a:rPr lang="pt-BR" sz="1600" dirty="0" smtClean="0">
                <a:solidFill>
                  <a:schemeClr val="bg1"/>
                </a:solidFill>
              </a:rPr>
              <a:t>                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Então é Natal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pt-B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 o que você fez ?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D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O ano termina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G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 nasce outra vez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Então é Natal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Dm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a festa cristã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G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do velho e do novo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C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do amor como um todo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Então, bom Natal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G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 um ano novo também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Dm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que seja feliz quem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F                      C   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souber o que é o bem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G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Então é Natal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</a:t>
            </a:r>
            <a:r>
              <a:rPr lang="pt-BR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pt-BR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pro enfermo e pro são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D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pro rico e pro pobre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G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num só coração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Então, bom Natal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Dm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pro branco e pro negro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G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amarelo e vermelho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C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pra paz, afinal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Então, bom Natal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</a:t>
            </a:r>
            <a:r>
              <a:rPr lang="pt-BR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e um ano novo também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Dm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que seja feliz quem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F                       C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souber o que é o bem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G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Então é Natal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</a:t>
            </a:r>
            <a:r>
              <a:rPr lang="pt-B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Am</a:t>
            </a: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o que a gente fez?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D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 ano termina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G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começa outra vez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C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então é Natal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</a:t>
            </a:r>
            <a:r>
              <a:rPr lang="pt-B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Dm</a:t>
            </a: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 festa cristã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G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velho e do novo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C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do amor como um todo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F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Então, bom Natal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G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 um ano novo também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</a:t>
            </a:r>
            <a:r>
              <a:rPr lang="pt-BR" sz="16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Dm</a:t>
            </a: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/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que seja feliz quem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F                     C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souber o que é o bem</a:t>
            </a:r>
            <a:br>
              <a:rPr lang="pt-BR" sz="1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 </a:t>
            </a: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C7+ Cadd9 C Dm D9 D4 Dm</a:t>
            </a: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Hare  </a:t>
            </a:r>
            <a:r>
              <a:rPr lang="pt-BR" sz="1600" dirty="0" err="1" smtClean="0">
                <a:solidFill>
                  <a:schemeClr val="bg1"/>
                </a:solidFill>
              </a:rPr>
              <a:t>ra</a:t>
            </a:r>
            <a:r>
              <a:rPr lang="pt-BR" sz="1600" dirty="0" smtClean="0">
                <a:solidFill>
                  <a:schemeClr val="bg1"/>
                </a:solidFill>
              </a:rPr>
              <a:t>...ma a quem ama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G4 G G9 G  C</a:t>
            </a:r>
            <a:br>
              <a:rPr lang="pt-BR" sz="16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Hare rama já!</a:t>
            </a: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1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                                 G Então é Natal                         Am e o que você fez ?                      D O ano termina                            G e nasce outra vez                      C Então é Natal                   Dm a festa cristã                              G do velho e do novo                                    C do amor como um todo                             F Então, bom Natal                                      G e um ano novo também                    Dm que seja feliz quem           F                      C    souber o que é o bem                                    G Então é Natal                                  Am pro enfermo e pro são                              D pro rico e pro pobre                         G num só coração                             C Então, bom Natal                                 Dm pro branco e pro negro                                            G amarelo e vermelho                       C pra paz, afinal                            F Então, bom Natal                                      G e um ano novo também                    Dm que seja feliz quem          F                       C souber o que é o bem                                    G Então é Natal                              Am e o que a gente fez?                     D O ano termina                                G e começa outra vez                         C E então é Natal                   Dm a festa cristã                             G do velho e do novo                                     C do amor como um todo                              F Então, bom Natal                                      G e um ano novo também                    Dm que seja feliz quem           F                     C souber o que é o bem C C7+ Cadd9 C Dm D9 D4 Dm Hare  ra...ma a quem ama G4 G G9 G  C Hare rama já!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G Então é Natal                         Am e o que você fez ?                      D O ano termina                            G e nasce outra vez                      C Então é Natal                   Dm a festa cristã                              G do velho e do novo                                    C do amor como um todo                             F Então, bom Natal                                      G e um ano novo também                    Dm que seja feliz quem           F                      C    souber o que é o bem                                    G Então é Natal                                  Am pro enfermo e pro são                              D pro rico e pro pobre                         G num só coração                             C Então, bom Natal                                 Dm pro branco e pro negro                                            G amarelo e vermelho                       C pra paz, afinal                            F Então, bom Natal                                      G e um ano novo também                    Dm que seja feliz quem          F                       C souber o que é o bem                                    G Então é Natal                              Am e o que a gente fez?                     D O ano termina                                G e começa outra vez                         C E então é Natal                   Dm a festa cristã                             G do velho e do novo                                     C do amor como um todo                              F Então, bom Natal                                      G e um ano novo também                    Dm que seja feliz quem           F                     C souber o que é o bem  C C7+ Cadd9 C Dm D9 D4 Dm Hare  ra...ma a quem ama G4 G G9 G  C Hare rama já!</dc:title>
  <dc:creator>Usuário do Windows</dc:creator>
  <cp:lastModifiedBy>MARCELO</cp:lastModifiedBy>
  <cp:revision>9</cp:revision>
  <dcterms:created xsi:type="dcterms:W3CDTF">2015-03-13T02:19:32Z</dcterms:created>
  <dcterms:modified xsi:type="dcterms:W3CDTF">2015-12-20T23:11:29Z</dcterms:modified>
</cp:coreProperties>
</file>