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ffffff"/>
                </a:solidFill>
                <a:latin typeface="Arial Narrow"/>
              </a:rPr>
              <a:t>Clique para mover o slide</a:t>
            </a:r>
            <a:endParaRPr b="0" lang="pt-BR" sz="1800" spc="-1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</a:t>
            </a:r>
            <a:r>
              <a:rPr b="0" lang="pt-BR" sz="2000" spc="-1" strike="noStrike">
                <a:latin typeface="Arial"/>
              </a:rPr>
              <a:t>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BCBB58C-DB9F-4088-BAAD-91DB0F795E71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                                                                 Bm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Eu te peço dessa desta agua que tu tens és agua viva meu senhor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                         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Tenho sede tenho fome de amor e acredito nesta fonte de onde vens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               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Bm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Vens de Deus esta em Deus também es Deus e Deus contigo faz um só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                               A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Eu porém que vim da terra e volto ao pó quero viver eternamente ao lado teu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</a:rPr>
              <a:t>                 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</a:rPr>
              <a:t>B                      A                      D                                        A</a:t>
            </a:r>
            <a:endParaRPr b="0" lang="pt-BR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</a:rPr>
              <a:t>ES AGUA VIVA ES VIDA NOVA E TODO DIA ME BATISAS OUTRA VEZ</a:t>
            </a:r>
            <a:endParaRPr b="0" lang="pt-BR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</a:rPr>
              <a:t>                               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</a:rPr>
              <a:t>D                                A                          D</a:t>
            </a:r>
            <a:endParaRPr b="0" lang="pt-BR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</a:rPr>
              <a:t>ME FAZES RENASCER ME FAZES REVIVER EU QUERO AGUA DESTA FONTE </a:t>
            </a:r>
            <a:endParaRPr b="0" lang="pt-BR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pt-BR" sz="11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pt-BR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</a:rPr>
              <a:t>ONDE VENS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3C2BDCE-242A-4775-BEC1-CF0978E98B5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00772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00772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200772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00772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00772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00772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00772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 Narrow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5800" y="200772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200772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200772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200772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9000">
              <a:srgbClr val="000000"/>
            </a:gs>
            <a:gs pos="100000">
              <a:srgbClr val="3e3e3e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horizon.png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horizon.png"/>
          <p:cNvPicPr/>
          <p:nvPr/>
        </p:nvPicPr>
        <p:blipFill>
          <a:blip r:embed="rId3"/>
          <a:srcRect l="0" t="33337" r="0" b="0"/>
          <a:stretch/>
        </p:blipFill>
        <p:spPr>
          <a:xfrm>
            <a:off x="0" y="0"/>
            <a:ext cx="9143640" cy="4571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dt"/>
          </p:nvPr>
        </p:nvSpPr>
        <p:spPr>
          <a:xfrm>
            <a:off x="5715000" y="6356520"/>
            <a:ext cx="1523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986AA37-6B5D-479C-ABEC-5B2E0D3FF976}" type="datetime">
              <a:rPr b="0" lang="pt-BR" sz="1000" spc="58" strike="noStrike">
                <a:solidFill>
                  <a:srgbClr val="ffffff"/>
                </a:solidFill>
                <a:latin typeface="Arial Narrow"/>
              </a:rPr>
              <a:t>08/11/20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/>
          </p:nvPr>
        </p:nvSpPr>
        <p:spPr>
          <a:xfrm>
            <a:off x="6094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/>
          </p:nvPr>
        </p:nvSpPr>
        <p:spPr>
          <a:xfrm>
            <a:off x="7543800" y="6356520"/>
            <a:ext cx="990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0AC8716-0D03-444C-AB94-4910AA43F361}" type="slidenum">
              <a:rPr b="0" lang="pt-BR" sz="1100" spc="-1" strike="noStrike">
                <a:solidFill>
                  <a:srgbClr val="ffffff"/>
                </a:solidFill>
                <a:latin typeface="Arial Narrow"/>
              </a:rPr>
              <a:t>&lt;número&gt;</a:t>
            </a:fld>
            <a:endParaRPr b="0" lang="pt-BR" sz="11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85800" y="2007720"/>
            <a:ext cx="7772040" cy="14695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49" strike="noStrike" cap="all">
                <a:solidFill>
                  <a:srgbClr val="ffffff"/>
                </a:solidFill>
                <a:latin typeface="Arial Narrow"/>
              </a:rPr>
              <a:t>Clique para editar o título mestre</a:t>
            </a:r>
            <a:endParaRPr b="0" lang="pt-BR" sz="3200" spc="-1" strike="noStrike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700" spc="29" strike="noStrike">
                <a:solidFill>
                  <a:srgbClr val="ffffff"/>
                </a:solidFill>
                <a:latin typeface="Arial Narrow"/>
              </a:rPr>
              <a:t>Clique para editar o formato do texto da estrutura de tópicos</a:t>
            </a:r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700" spc="29" strike="noStrike">
                <a:solidFill>
                  <a:srgbClr val="ffffff"/>
                </a:solidFill>
                <a:latin typeface="Arial Narrow"/>
              </a:rPr>
              <a:t>2.º nível da estrutura de tópicos</a:t>
            </a:r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700" spc="29" strike="noStrike">
                <a:solidFill>
                  <a:srgbClr val="ffffff"/>
                </a:solidFill>
                <a:latin typeface="Arial Narrow"/>
              </a:rPr>
              <a:t>3.º nível da estrutura de tópicos</a:t>
            </a:r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700" spc="29" strike="noStrike">
                <a:solidFill>
                  <a:srgbClr val="ffffff"/>
                </a:solidFill>
                <a:latin typeface="Arial Narrow"/>
              </a:rPr>
              <a:t>4.º nível da estrutura de tópicos</a:t>
            </a:r>
            <a:endParaRPr b="0" lang="pt-BR" sz="1700" spc="29" strike="noStrike">
              <a:solidFill>
                <a:srgbClr val="ffffff"/>
              </a:solidFill>
              <a:latin typeface="Arial Narrow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29" strike="noStrike">
                <a:solidFill>
                  <a:srgbClr val="ffffff"/>
                </a:solidFill>
                <a:latin typeface="Arial Narrow"/>
              </a:rPr>
              <a:t>5.º nível da estrutura de tópicos</a:t>
            </a:r>
            <a:endParaRPr b="0" lang="pt-BR" sz="2000" spc="29" strike="noStrike">
              <a:solidFill>
                <a:srgbClr val="ffffff"/>
              </a:solidFill>
              <a:latin typeface="Arial Narrow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29" strike="noStrike">
                <a:solidFill>
                  <a:srgbClr val="ffffff"/>
                </a:solidFill>
                <a:latin typeface="Arial Narrow"/>
              </a:rPr>
              <a:t>6.º nível da estrutura de tópicos</a:t>
            </a:r>
            <a:endParaRPr b="0" lang="pt-BR" sz="2000" spc="29" strike="noStrike">
              <a:solidFill>
                <a:srgbClr val="ffffff"/>
              </a:solidFill>
              <a:latin typeface="Arial Narrow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29" strike="noStrike">
                <a:solidFill>
                  <a:srgbClr val="ffffff"/>
                </a:solidFill>
                <a:latin typeface="Arial Narrow"/>
              </a:rPr>
              <a:t>7.º nível da estrutura de tópicos</a:t>
            </a:r>
            <a:endParaRPr b="0" lang="pt-BR" sz="2000" spc="29" strike="noStrike">
              <a:solidFill>
                <a:srgbClr val="ffffff"/>
              </a:solid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07640" y="0"/>
            <a:ext cx="9504720" cy="6857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pt-BR" sz="3200" spc="29" strike="noStrike">
                <a:solidFill>
                  <a:srgbClr val="ffff00"/>
                </a:solidFill>
                <a:latin typeface="Arial Narrow"/>
              </a:rPr>
              <a:t>Eu te peço dessa desta agua que tu tens és agua viva meu senhor  Tenho sede tenho fome de amor e acredito nesta fonte de onde vens Vens de Deus esta em Deus também es Deus e Deus contigo faz um só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pt-BR" sz="3200" spc="29" strike="noStrike">
                <a:solidFill>
                  <a:srgbClr val="ffff00"/>
                </a:solidFill>
                <a:latin typeface="Arial Narrow"/>
              </a:rPr>
              <a:t>Eu porém que vim da terra e volto ao pó quero viver eternamente ao lado teu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pt-BR" sz="2800" spc="29" strike="noStrike">
                <a:solidFill>
                  <a:srgbClr val="ffff00"/>
                </a:solidFill>
                <a:latin typeface="Arial Narrow"/>
              </a:rPr>
              <a:t>ES AGUA VIVA ES VIDA NOVA E TODO DIA ME BATIZAS OUTRA VEZ ME FAZES RENASCER ME FAZES REVIVER EU QUERO AGUA DESTA FONTE DE 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pt-BR" sz="2800" spc="29" strike="noStrike">
                <a:solidFill>
                  <a:srgbClr val="ffff00"/>
                </a:solidFill>
                <a:latin typeface="Arial Narrow"/>
              </a:rPr>
              <a:t>ONDE VENS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171</TotalTime>
  <Application>LibreOffice/6.4.6.2$Linux_X86_64 LibreOffice_project/40$Build-2</Application>
  <Words>193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2015-04-26T21:41:55Z</dcterms:created>
  <dc:creator>Usuário do Windows</dc:creator>
  <dc:description/>
  <dc:language>pt-BR</dc:language>
  <cp:lastModifiedBy/>
  <dcterms:modified xsi:type="dcterms:W3CDTF">2020-11-08T10:18:48Z</dcterms:modified>
  <cp:revision>16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