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DC5EE9B-11BC-4015-B210-2AA66BEC84AA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G#m   A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B 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Esta é a hora de Maria    este é o tempo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Tabor.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             G#m     A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tempo que o profeta já previa  o tempo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da aliança de amor.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       B            A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B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cada vez mais forte é a voz daquele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 nos mostra a missão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F#m                            B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Brasil um tabor, tabor todos nós, no seio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da igreja o coração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br/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F#m                      F#m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C#m                                 B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1)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Ao alto coração aqui é bom estar 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tabor de Maria é nosso lar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F#m                           F#m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C#m                   B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Na força da aliança as tendas a construir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o homem do tabor ira surgir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F#m                                 F#m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C#m                                B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2)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tabor da mãe de Deus reflete hoje a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luz daquela que irradia só jesus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F#m                       F#m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C#m                B         E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mulher toda do sol imagem que o bom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Deus sonhou quando criou o filho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seus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63FEC7-5EBE-4CDC-B85A-28DBB169A54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1DA9B91-D2E1-4C7B-BFEE-E0A0382FDCA0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07/05/21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38C9A95-C22D-479A-8FD2-074AC9BC948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-108360" y="0"/>
            <a:ext cx="925200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br/>
            <a:br/>
            <a:br/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Esta é a hora de Maria    este é o tempo Tabor.    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O tempo que o profeta já previa  o tempo  da aliança de amor. E cada vez mais forte é a voz daquele que nos mostra a missão Brasil um tabor, tabor todos nós, no seio da igreja o coração</a:t>
            </a:r>
            <a:br/>
            <a:br/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1) Ao alto coração aqui é bom estar o tabor de Maria é nosso larNa força da aliança as tendas a construir e o homem do tabor ira surgir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2) tabor da mãe de Deus reflete hoje a luz daquela que irradia só jesus mulher toda do sol imagem que o bom Deus sonhou quando criou o filho seus</a:t>
            </a: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 </a:t>
            </a:r>
            <a:endParaRPr b="0" lang="pt-BR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LibreOffice/6.4.7.2$Linux_X86_64 LibreOffice_project/40$Build-2</Application>
  <Words>17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2015-03-15T00:45:27Z</dcterms:created>
  <dc:creator>Usuário do Windows</dc:creator>
  <dc:description/>
  <dc:language>pt-BR</dc:language>
  <cp:lastModifiedBy/>
  <dcterms:modified xsi:type="dcterms:W3CDTF">2021-05-07T20:32:17Z</dcterms:modified>
  <cp:revision>16</cp:revision>
  <dc:subject/>
  <dc:title>Buscai primeiro                                                                                                  EVANGELHO  Tom: C      C                G           Am          Em   F      C         G     Buscai primeiro o reino de Deus e a sua justiça     C                G             Am               Em       F     C            G C     E tudo o mais vós será acrescentado , Aleluia , Aleluia     C                  G        Am               Em    F         C           G     Não só de pão o Homem viverá , mas de toda palavra         C          G           Am          Em   F     C             G  C     Que procede da boca de Deus Aleluia , Aleluia     C                  G                 Am            Em      F                C              Se vos perseguem por causa de mim , não esqueçais o            G porque     C              G            Am           Em         F    C             G  C     Não é o servo maior que o senhor Aleluia , Aleluia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