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542-17F2-4381-A291-584947D0DBB6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430-0D0D-434A-B05C-B0A99FE72F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054471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542-17F2-4381-A291-584947D0DBB6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430-0D0D-434A-B05C-B0A99FE72F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184053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542-17F2-4381-A291-584947D0DBB6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430-0D0D-434A-B05C-B0A99FE72F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82198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542-17F2-4381-A291-584947D0DBB6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430-0D0D-434A-B05C-B0A99FE72F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008580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542-17F2-4381-A291-584947D0DBB6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430-0D0D-434A-B05C-B0A99FE72F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652629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542-17F2-4381-A291-584947D0DBB6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430-0D0D-434A-B05C-B0A99FE72F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771613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542-17F2-4381-A291-584947D0DBB6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430-0D0D-434A-B05C-B0A99FE72F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742190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542-17F2-4381-A291-584947D0DBB6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430-0D0D-434A-B05C-B0A99FE72F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015843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542-17F2-4381-A291-584947D0DBB6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430-0D0D-434A-B05C-B0A99FE72F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243979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542-17F2-4381-A291-584947D0DBB6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430-0D0D-434A-B05C-B0A99FE72F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0739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F19542-17F2-4381-A291-584947D0DBB6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2BD430-0D0D-434A-B05C-B0A99FE72F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44946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19542-17F2-4381-A291-584947D0DBB6}" type="datetimeFigureOut">
              <a:rPr lang="pt-BR" smtClean="0"/>
              <a:t>15/03/2015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2BD430-0D0D-434A-B05C-B0A99FE72FBF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11242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7999"/>
          </a:xfrm>
          <a:solidFill>
            <a:schemeClr val="tx1"/>
          </a:solidFill>
        </p:spPr>
        <p:txBody>
          <a:bodyPr numCol="2">
            <a:normAutofit fontScale="90000"/>
          </a:bodyPr>
          <a:lstStyle/>
          <a:p>
            <a:pPr algn="l"/>
            <a:r>
              <a:rPr lang="pt-BR" sz="1600" dirty="0" smtClean="0">
                <a:solidFill>
                  <a:schemeClr val="bg1"/>
                </a:solidFill>
              </a:rPr>
              <a:t>                    E                 </a:t>
            </a:r>
            <a:r>
              <a:rPr lang="pt-BR" sz="1600" dirty="0" err="1">
                <a:solidFill>
                  <a:schemeClr val="bg1"/>
                </a:solidFill>
              </a:rPr>
              <a:t>F#m</a:t>
            </a: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Estou pensando em Deus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                   B                   </a:t>
            </a:r>
            <a:r>
              <a:rPr lang="pt-BR" sz="1600" dirty="0">
                <a:solidFill>
                  <a:schemeClr val="bg1"/>
                </a:solidFill>
              </a:rPr>
              <a:t>E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Estou pensando no amor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                   E                 </a:t>
            </a:r>
            <a:r>
              <a:rPr lang="pt-BR" sz="1600" dirty="0" err="1">
                <a:solidFill>
                  <a:schemeClr val="bg1"/>
                </a:solidFill>
              </a:rPr>
              <a:t>F#m</a:t>
            </a: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Estou pensando em Deus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                   B                   </a:t>
            </a:r>
            <a:r>
              <a:rPr lang="pt-BR" sz="1600" dirty="0">
                <a:solidFill>
                  <a:schemeClr val="bg1"/>
                </a:solidFill>
              </a:rPr>
              <a:t>E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Estou pensando no amor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                      E</a:t>
            </a: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Os homens fogem do amor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         E</a:t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 err="1" smtClean="0">
                <a:solidFill>
                  <a:schemeClr val="bg1"/>
                </a:solidFill>
              </a:rPr>
              <a:t>E</a:t>
            </a:r>
            <a:r>
              <a:rPr lang="pt-BR" sz="1600" dirty="0" smtClean="0">
                <a:solidFill>
                  <a:schemeClr val="bg1"/>
                </a:solidFill>
              </a:rPr>
              <a:t> </a:t>
            </a:r>
            <a:r>
              <a:rPr lang="pt-BR" sz="1600" dirty="0">
                <a:solidFill>
                  <a:schemeClr val="bg1"/>
                </a:solidFill>
              </a:rPr>
              <a:t>depois que se esvaziam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  </a:t>
            </a:r>
            <a:r>
              <a:rPr lang="pt-BR" sz="1600" dirty="0" smtClean="0">
                <a:solidFill>
                  <a:schemeClr val="bg1"/>
                </a:solidFill>
              </a:rPr>
              <a:t>        A                    </a:t>
            </a:r>
            <a:r>
              <a:rPr lang="pt-BR" sz="1600" dirty="0">
                <a:solidFill>
                  <a:schemeClr val="bg1"/>
                </a:solidFill>
              </a:rPr>
              <a:t>E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No vazio se angustiam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  </a:t>
            </a:r>
            <a:r>
              <a:rPr lang="pt-BR" sz="1600" dirty="0" smtClean="0">
                <a:solidFill>
                  <a:schemeClr val="bg1"/>
                </a:solidFill>
              </a:rPr>
              <a:t>     </a:t>
            </a:r>
            <a:r>
              <a:rPr lang="pt-BR" sz="1600" dirty="0">
                <a:solidFill>
                  <a:schemeClr val="bg1"/>
                </a:solidFill>
              </a:rPr>
              <a:t>B         </a:t>
            </a:r>
            <a:r>
              <a:rPr lang="pt-BR" sz="1600" dirty="0" smtClean="0">
                <a:solidFill>
                  <a:schemeClr val="bg1"/>
                </a:solidFill>
              </a:rPr>
              <a:t>            E</a:t>
            </a: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 err="1">
                <a:solidFill>
                  <a:schemeClr val="bg1"/>
                </a:solidFill>
              </a:rPr>
              <a:t>E</a:t>
            </a:r>
            <a:r>
              <a:rPr lang="pt-BR" sz="1600" dirty="0">
                <a:solidFill>
                  <a:schemeClr val="bg1"/>
                </a:solidFill>
              </a:rPr>
              <a:t> duvidam de você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     </a:t>
            </a:r>
            <a:r>
              <a:rPr lang="pt-BR" sz="1600" dirty="0" smtClean="0">
                <a:solidFill>
                  <a:schemeClr val="bg1"/>
                </a:solidFill>
              </a:rPr>
              <a:t>       A                  </a:t>
            </a:r>
            <a:r>
              <a:rPr lang="pt-BR" sz="1600" dirty="0">
                <a:solidFill>
                  <a:schemeClr val="bg1"/>
                </a:solidFill>
              </a:rPr>
              <a:t>E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Você chega perto deles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    </a:t>
            </a:r>
            <a:r>
              <a:rPr lang="pt-BR" sz="1600" dirty="0" smtClean="0">
                <a:solidFill>
                  <a:schemeClr val="bg1"/>
                </a:solidFill>
              </a:rPr>
              <a:t>               </a:t>
            </a:r>
            <a:r>
              <a:rPr lang="pt-BR" sz="1600" dirty="0">
                <a:solidFill>
                  <a:schemeClr val="bg1"/>
                </a:solidFill>
              </a:rPr>
              <a:t>B              </a:t>
            </a:r>
            <a:r>
              <a:rPr lang="pt-BR" sz="1600" dirty="0" smtClean="0">
                <a:solidFill>
                  <a:schemeClr val="bg1"/>
                </a:solidFill>
              </a:rPr>
              <a:t>               </a:t>
            </a:r>
            <a:r>
              <a:rPr lang="pt-BR" sz="1600" dirty="0">
                <a:solidFill>
                  <a:schemeClr val="bg1"/>
                </a:solidFill>
              </a:rPr>
              <a:t>E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Mesmo assim ninguém tem fé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                  E</a:t>
            </a: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Eu me angustio quando vejo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Que depois de dois mil anos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     </a:t>
            </a:r>
            <a:r>
              <a:rPr lang="pt-BR" sz="1600" dirty="0" smtClean="0">
                <a:solidFill>
                  <a:schemeClr val="bg1"/>
                </a:solidFill>
              </a:rPr>
              <a:t>     </a:t>
            </a:r>
            <a:r>
              <a:rPr lang="pt-BR" sz="1600" dirty="0">
                <a:solidFill>
                  <a:schemeClr val="bg1"/>
                </a:solidFill>
              </a:rPr>
              <a:t>A         </a:t>
            </a:r>
            <a:r>
              <a:rPr lang="pt-BR" sz="1600" dirty="0" smtClean="0">
                <a:solidFill>
                  <a:schemeClr val="bg1"/>
                </a:solidFill>
              </a:rPr>
              <a:t>             E</a:t>
            </a: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Entre tantos desenganos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               </a:t>
            </a:r>
            <a:r>
              <a:rPr lang="pt-BR" sz="1600" dirty="0">
                <a:solidFill>
                  <a:schemeClr val="bg1"/>
                </a:solidFill>
              </a:rPr>
              <a:t>B        </a:t>
            </a:r>
            <a:r>
              <a:rPr lang="pt-BR" sz="1600" dirty="0" smtClean="0">
                <a:solidFill>
                  <a:schemeClr val="bg1"/>
                </a:solidFill>
              </a:rPr>
              <a:t>        </a:t>
            </a:r>
            <a:r>
              <a:rPr lang="pt-BR" sz="1600" dirty="0">
                <a:solidFill>
                  <a:schemeClr val="bg1"/>
                </a:solidFill>
              </a:rPr>
              <a:t>E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Poucos vivem sua fé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    </a:t>
            </a:r>
            <a:r>
              <a:rPr lang="pt-BR" sz="1600" dirty="0" smtClean="0">
                <a:solidFill>
                  <a:schemeClr val="bg1"/>
                </a:solidFill>
              </a:rPr>
              <a:t/>
            </a:r>
            <a:br>
              <a:rPr lang="pt-BR" sz="1600" dirty="0" smtClean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              </a:t>
            </a:r>
            <a:r>
              <a:rPr lang="pt-BR" sz="1600" dirty="0">
                <a:solidFill>
                  <a:schemeClr val="bg1"/>
                </a:solidFill>
              </a:rPr>
              <a:t>A          </a:t>
            </a:r>
            <a:r>
              <a:rPr lang="pt-BR" sz="1600" dirty="0" smtClean="0">
                <a:solidFill>
                  <a:schemeClr val="bg1"/>
                </a:solidFill>
              </a:rPr>
              <a:t>              </a:t>
            </a:r>
            <a:r>
              <a:rPr lang="pt-BR" sz="1600" dirty="0">
                <a:solidFill>
                  <a:schemeClr val="bg1"/>
                </a:solidFill>
              </a:rPr>
              <a:t>E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Muitos falam de esperança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     </a:t>
            </a:r>
            <a:r>
              <a:rPr lang="pt-BR" sz="1600" dirty="0" smtClean="0">
                <a:solidFill>
                  <a:schemeClr val="bg1"/>
                </a:solidFill>
              </a:rPr>
              <a:t>           B                    E</a:t>
            </a: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Mas esquecem de você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 smtClean="0">
                <a:solidFill>
                  <a:schemeClr val="bg1"/>
                </a:solidFill>
              </a:rPr>
              <a:t>                 E</a:t>
            </a: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Tudo podia ser melhor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Se meu povo procurasse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    </a:t>
            </a:r>
            <a:r>
              <a:rPr lang="pt-BR" sz="1600" dirty="0" smtClean="0">
                <a:solidFill>
                  <a:schemeClr val="bg1"/>
                </a:solidFill>
              </a:rPr>
              <a:t>          A                          </a:t>
            </a:r>
            <a:r>
              <a:rPr lang="pt-BR" sz="1600" dirty="0">
                <a:solidFill>
                  <a:schemeClr val="bg1"/>
                </a:solidFill>
              </a:rPr>
              <a:t>E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Nos caminhos onde andasse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      </a:t>
            </a:r>
            <a:r>
              <a:rPr lang="pt-BR" sz="1600" dirty="0" smtClean="0">
                <a:solidFill>
                  <a:schemeClr val="bg1"/>
                </a:solidFill>
              </a:rPr>
              <a:t>         B                          </a:t>
            </a:r>
            <a:r>
              <a:rPr lang="pt-BR" sz="1600" dirty="0">
                <a:solidFill>
                  <a:schemeClr val="bg1"/>
                </a:solidFill>
              </a:rPr>
              <a:t>E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Pensar mais no seu Senhor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     </a:t>
            </a:r>
            <a:r>
              <a:rPr lang="pt-BR" sz="1600" dirty="0" smtClean="0">
                <a:solidFill>
                  <a:schemeClr val="bg1"/>
                </a:solidFill>
              </a:rPr>
              <a:t>            </a:t>
            </a:r>
            <a:r>
              <a:rPr lang="pt-BR" sz="1600" dirty="0">
                <a:solidFill>
                  <a:schemeClr val="bg1"/>
                </a:solidFill>
              </a:rPr>
              <a:t>A         </a:t>
            </a:r>
            <a:r>
              <a:rPr lang="pt-BR" sz="1600" dirty="0" smtClean="0">
                <a:solidFill>
                  <a:schemeClr val="bg1"/>
                </a:solidFill>
              </a:rPr>
              <a:t>        </a:t>
            </a:r>
            <a:r>
              <a:rPr lang="pt-BR" sz="1600" dirty="0">
                <a:solidFill>
                  <a:schemeClr val="bg1"/>
                </a:solidFill>
              </a:rPr>
              <a:t>E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Mas você fica esquecido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     </a:t>
            </a:r>
            <a:r>
              <a:rPr lang="pt-BR" sz="1600" dirty="0" smtClean="0">
                <a:solidFill>
                  <a:schemeClr val="bg1"/>
                </a:solidFill>
              </a:rPr>
              <a:t>            B             </a:t>
            </a:r>
            <a:r>
              <a:rPr lang="pt-BR" sz="1600" dirty="0">
                <a:solidFill>
                  <a:schemeClr val="bg1"/>
                </a:solidFill>
              </a:rPr>
              <a:t>E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 err="1">
                <a:solidFill>
                  <a:schemeClr val="bg1"/>
                </a:solidFill>
              </a:rPr>
              <a:t>E</a:t>
            </a:r>
            <a:r>
              <a:rPr lang="pt-BR" sz="1600" dirty="0">
                <a:solidFill>
                  <a:schemeClr val="bg1"/>
                </a:solidFill>
              </a:rPr>
              <a:t> por isso falta o amor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E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Tudo seria bem melhor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Se o Natal não fosse um dia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       A            E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 err="1">
                <a:solidFill>
                  <a:schemeClr val="bg1"/>
                </a:solidFill>
              </a:rPr>
              <a:t>E</a:t>
            </a:r>
            <a:r>
              <a:rPr lang="pt-BR" sz="1600" dirty="0">
                <a:solidFill>
                  <a:schemeClr val="bg1"/>
                </a:solidFill>
              </a:rPr>
              <a:t> se as mães fossem Maria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      B             E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 err="1">
                <a:solidFill>
                  <a:schemeClr val="bg1"/>
                </a:solidFill>
              </a:rPr>
              <a:t>E</a:t>
            </a:r>
            <a:r>
              <a:rPr lang="pt-BR" sz="1600" dirty="0">
                <a:solidFill>
                  <a:schemeClr val="bg1"/>
                </a:solidFill>
              </a:rPr>
              <a:t> se os pais fossem José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       A          E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 err="1">
                <a:solidFill>
                  <a:schemeClr val="bg1"/>
                </a:solidFill>
              </a:rPr>
              <a:t>E</a:t>
            </a:r>
            <a:r>
              <a:rPr lang="pt-BR" sz="1600" dirty="0">
                <a:solidFill>
                  <a:schemeClr val="bg1"/>
                </a:solidFill>
              </a:rPr>
              <a:t> se os filhos parecessem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       B          E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>Com Jesus de Nazaré</a:t>
            </a:r>
            <a:br>
              <a:rPr lang="pt-BR" sz="1600" dirty="0">
                <a:solidFill>
                  <a:schemeClr val="bg1"/>
                </a:solidFill>
              </a:rPr>
            </a:br>
            <a:r>
              <a:rPr lang="pt-BR" sz="1600" dirty="0">
                <a:solidFill>
                  <a:schemeClr val="bg1"/>
                </a:solidFill>
              </a:rPr>
              <a:t/>
            </a:r>
            <a:br>
              <a:rPr lang="pt-BR" sz="1600" dirty="0">
                <a:solidFill>
                  <a:schemeClr val="bg1"/>
                </a:solidFill>
              </a:rPr>
            </a:br>
            <a:endParaRPr lang="pt-BR" sz="16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23958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</Words>
  <Application>Microsoft Office PowerPoint</Application>
  <PresentationFormat>Apresentação na tela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                   E                 F#m Estou pensando em Deus                     B                   E Estou pensando no amor                     E                 F#m Estou pensando em Deus                     B                   E Estou pensando no amor                         E Os homens fogem do amor           E E depois que se esvaziam             A                    E No vazio se angustiam          B                     E E duvidam de você               A                  E Você chega perto deles                      B                             E Mesmo assim ninguém tem fé                      E Eu me angustio quando vejo Que depois de dois mil anos             A                      E Entre tantos desenganos                 B                E Poucos vivem sua fé                        A                        E Muitos falam de esperança                   B                    E Mas esquecem de você                    E Tudo podia ser melhor Se meu povo procurasse                 A                          E Nos caminhos onde andasse                  B                          E Pensar mais no seu Senhor                    A                 E Mas você fica esquecido                    B             E E por isso falta o amor   E Tudo seria bem melhor Se o Natal não fosse um dia          A            E E se as mães fossem Maria         B             E E se os pais fossem José          A          E E se os filhos parecessem        B          E Com Jesus de Nazaré 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E                 F#m Estou pensando em Deus                     B                   E Estou pensando no amor                     E                 F#m Estou pensando em Deus                     B                   E Estou pensando no amor                         E Os homens fogem do amor           E E depois que se esvaziam             A                    E No vazio se angustiam          B                     E E duvidam de você               A                  E Você chega perto deles                      B                             E Mesmo assim ninguém tem fé                      E Eu me angustio quando vejo Que depois de dois mil anos             A                      E Entre tantos desenganos                 B                E Poucos vivem sua fé                        A                        E Muitos falam de esperança                   B                    E Mas esquecem de você                    E Tudo podia ser melhor Se meu povo procurasse                 A                          E Nos caminhos onde andasse                  B                          E Pensar mais no seu Senhor                    A                 E Mas você fica esquecido                    B             E E por isso falta o amor   E Tudo seria bem melhor Se o Natal não fosse um dia          A            E E se as mães fossem Maria         B             E E se os pais fossem José          A          E E se os filhos parecessem        B          E Com Jesus de Nazaré  </dc:title>
  <dc:creator>Usuário do Windows</dc:creator>
  <cp:lastModifiedBy>Usuário do Windows</cp:lastModifiedBy>
  <cp:revision>1</cp:revision>
  <dcterms:created xsi:type="dcterms:W3CDTF">2015-03-16T01:18:44Z</dcterms:created>
  <dcterms:modified xsi:type="dcterms:W3CDTF">2015-03-16T01:19:18Z</dcterms:modified>
</cp:coreProperties>
</file>