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/>
          </p:nvPr>
        </p:nvSpPr>
        <p:spPr>
          <a:xfrm>
            <a:off x="4278960" y="0"/>
            <a:ext cx="3280680" cy="534240"/>
          </a:xfrm>
          <a:prstGeom prst="rect">
            <a:avLst/>
          </a:prstGeom>
        </p:spPr>
        <p:txBody>
          <a:bodyPr lIns="0" rIns="0" tIns="0" bIns="0">
            <a:noAutofit/>
          </a:bodyPr>
          <a:p>
            <a:pPr algn="r"/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/>
          </p:nvPr>
        </p:nvSpPr>
        <p:spPr>
          <a:xfrm>
            <a:off x="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</p:spPr>
        <p:txBody>
          <a:bodyPr lIns="0" rIns="0" tIns="0" bIns="0" anchor="b">
            <a:noAutofit/>
          </a:bodyPr>
          <a:p>
            <a:pPr algn="r"/>
            <a:fld id="{3E606845-A797-40C0-A9E6-457F805602F5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07400"/>
            <a:ext cx="5486040" cy="4114440"/>
          </a:xfrm>
          <a:prstGeom prst="rect">
            <a:avLst/>
          </a:prstGeom>
        </p:spPr>
        <p:txBody>
          <a:bodyPr>
            <a:normAutofit fontScale="91000"/>
          </a:bodyPr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            C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celebrarei, cantando ao Senhor, e só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Em      Em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Nele me alegrarei (2x)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D               B7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Eu O louvo, e adoro porque tem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B7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triunfado(2x)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            Em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1. Santo é o Senhor Rei do Universo.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Santo é o Senhor Rei do Universo.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           Em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Santo é o Senhor Rei do Universo.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D      B7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   </a:t>
            </a: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Porque grande é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              Em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Oo... Hosana nas alturas,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D                                D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Oo... hosana nas alturas.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                    Em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Oo... Hosana nas alturas,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Em        D     B7    Em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</a:pPr>
            <a:r>
              <a:rPr b="0" lang="pt-BR" sz="1200" spc="-1" strike="noStrike">
                <a:solidFill>
                  <a:srgbClr val="000000"/>
                </a:solidFill>
                <a:latin typeface="Arial"/>
              </a:rPr>
              <a:t>porque Santo és </a:t>
            </a:r>
            <a:br/>
            <a:endParaRPr b="0" lang="pt-BR" sz="1200" spc="-1" strike="noStrike">
              <a:latin typeface="Arial"/>
            </a:endParaRPr>
          </a:p>
        </p:txBody>
      </p:sp>
      <p:sp>
        <p:nvSpPr>
          <p:cNvPr id="50" name="TextShape 3"/>
          <p:cNvSpPr txBox="1"/>
          <p:nvPr/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>
            <a:noFill/>
          </a:ln>
        </p:spPr>
        <p:txBody>
          <a:bodyPr anchor="b">
            <a:noAutofit/>
          </a:bodyPr>
          <a:p>
            <a:pPr algn="r">
              <a:lnSpc>
                <a:spcPct val="100000"/>
              </a:lnSpc>
            </a:pPr>
            <a:fld id="{AA50415D-A972-4AB9-954A-CB69EF6E15BF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 type="body"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 type="body"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 type="body"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 type="body"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 type="body"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pPr algn="ctr"/>
            <a:endParaRPr b="0" lang="pt-BR" sz="3200" spc="-1" strike="noStrike">
              <a:latin typeface="Arial"/>
            </a:endParaRP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 type="body"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 type="body"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 type="body"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 type="body"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</p:spPr>
        <p:txBody>
          <a:bodyPr anchor="ctr">
            <a:noAutofit/>
          </a:bodyPr>
          <a:p>
            <a:pPr algn="ctr">
              <a:lnSpc>
                <a:spcPct val="100000"/>
              </a:lnSpc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fld id="{5B5BA98B-6A8D-44F9-9492-D0E73B8CC089}" type="datetime">
              <a:rPr b="0" lang="pt-BR" sz="1200" spc="-1" strike="noStrike">
                <a:solidFill>
                  <a:srgbClr val="8b8b8b"/>
                </a:solidFill>
                <a:latin typeface="Calibri"/>
              </a:rPr>
              <a:t>08/01/21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</p:spPr>
        <p:txBody>
          <a:bodyPr anchor="ctr">
            <a:noAutofit/>
          </a:bodyPr>
          <a:p>
            <a:endParaRPr b="0" lang="pt-BR" sz="2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</p:spPr>
        <p:txBody>
          <a:bodyPr anchor="ctr">
            <a:noAutofit/>
          </a:bodyPr>
          <a:p>
            <a:pPr algn="r">
              <a:lnSpc>
                <a:spcPct val="100000"/>
              </a:lnSpc>
            </a:pPr>
            <a:fld id="{23B8FAF8-EE5E-4B7D-9B18-DC6095EEDC4F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</p:spPr>
        <p:txBody>
          <a:bodyPr lIns="0" rIns="0" tIns="0" bIns="0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extShape 1"/>
          <p:cNvSpPr txBox="1"/>
          <p:nvPr/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>
            <a:noFill/>
          </a:ln>
        </p:spPr>
        <p:txBody>
          <a:bodyPr anchor="ctr">
            <a:noAutofit/>
          </a:bodyPr>
          <a:p>
            <a:pPr>
              <a:lnSpc>
                <a:spcPct val="100000"/>
              </a:lnSpc>
            </a:pPr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                                                                                              </a:t>
            </a:r>
            <a:br/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Eu celebrarei, cantando ao Senhor, e só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Nele me alegrarei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Eu O louvo, e adoro porque tem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triunfado</a:t>
            </a:r>
            <a:br/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Santo é o Senhor Rei do Universo.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Santo é o Senhor Rei do Universo.  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Santo é o Senhor Rei do Universo.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Porque grande é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Oo... Hosana nas alturas,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Oo... hosana nas alturas.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Oo... Hosana nas alturas,</a:t>
            </a:r>
            <a:br/>
            <a:r>
              <a:rPr b="0" lang="pt-BR" sz="3200" spc="-1" strike="noStrike">
                <a:solidFill>
                  <a:srgbClr val="ffff00"/>
                </a:solidFill>
                <a:latin typeface="Calibri"/>
              </a:rPr>
              <a:t>porque Santo és </a:t>
            </a:r>
            <a:br/>
            <a:br/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53</TotalTime>
  <Application>LibreOffice/6.4.6.2$Linux_X86_64 LibreOffice_project/40$Build-2</Application>
  <Words>5</Words>
  <Paragraphs>4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2015-03-15T00:54:55Z</dcterms:created>
  <dc:creator>Usuário do Windows</dc:creator>
  <dc:description/>
  <dc:language>pt-BR</dc:language>
  <cp:lastModifiedBy/>
  <dcterms:modified xsi:type="dcterms:W3CDTF">2021-01-08T22:33:29Z</dcterms:modified>
  <cp:revision>5</cp:revision>
  <dc:subject/>
  <dc:title>Tom: F                                                                                                                   Em                                 C                                Eu celebrarei, cantando ao Senhor, e só     D                     Em Nele me alegrarei (2x)             Em             D                    B7   Eu O louvo, e adoro porque tem triunfado(2x)      Em 1. Santo é o Senhor Rei do Universo.     D    Santo é o Senhor Rei do Universo.      Em    Santo é o Senhor Rei do Universo.    Em           D       B7    Porque grande é                                                                   SANTO Em Oo... Hosana nas alturas, D Oo... hosana nas alturas. Em Oo... Hosana nas alturas, Em         D       B7 porque Santo és (2x)       Em 2. Bendito é, bendito o que vem     D    Bendito é, bendito o que vem    Em    Bendito é, bendito o que vem    Em   D              B7    Em nome de Deus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ppVersion">
    <vt:lpwstr>12.0000</vt:lpwstr>
  </property>
  <property fmtid="{D5CDD505-2E9C-101B-9397-08002B2CF9AE}" pid="3" name="HiddenSlides">
    <vt:i4>0</vt:i4>
  </property>
  <property fmtid="{D5CDD505-2E9C-101B-9397-08002B2CF9AE}" pid="4" name="HyperlinksChanged">
    <vt:bool>0</vt:bool>
  </property>
  <property fmtid="{D5CDD505-2E9C-101B-9397-08002B2CF9AE}" pid="5" name="LinksUpToDate">
    <vt:bool>0</vt:bool>
  </property>
  <property fmtid="{D5CDD505-2E9C-101B-9397-08002B2CF9AE}" pid="6" name="MMClips">
    <vt:i4>0</vt:i4>
  </property>
  <property fmtid="{D5CDD505-2E9C-101B-9397-08002B2CF9AE}" pid="7" name="Notes">
    <vt:i4>1</vt:i4>
  </property>
  <property fmtid="{D5CDD505-2E9C-101B-9397-08002B2CF9AE}" pid="8" name="PresentationFormat">
    <vt:lpwstr>Apresentação na tela (4:3)</vt:lpwstr>
  </property>
  <property fmtid="{D5CDD505-2E9C-101B-9397-08002B2CF9AE}" pid="9" name="ScaleCrop">
    <vt:bool>0</vt:bool>
  </property>
  <property fmtid="{D5CDD505-2E9C-101B-9397-08002B2CF9AE}" pid="10" name="ShareDoc">
    <vt:bool>0</vt:bool>
  </property>
  <property fmtid="{D5CDD505-2E9C-101B-9397-08002B2CF9AE}" pid="11" name="Slides">
    <vt:i4>1</vt:i4>
  </property>
</Properties>
</file>