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C5F9C3B1-D0BC-4F1C-B037-A86E8DAAAE88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</p:spPr>
        <p:txBody>
          <a:bodyPr>
            <a:normAutofit fontScale="57000"/>
          </a:bodyPr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  </a:t>
            </a:r>
            <a:r>
              <a:rPr b="0" lang="pt-BR" sz="2000" spc="-1" strike="noStrike">
                <a:latin typeface="Arial"/>
              </a:rPr>
              <a:t>C                          </a:t>
            </a:r>
            <a:r>
              <a:rPr b="0" lang="pt-BR" sz="2000" spc="-1" strike="noStrike">
                <a:latin typeface="Arial"/>
              </a:rPr>
              <a:t>                   G             </a:t>
            </a:r>
            <a:r>
              <a:rPr b="0" lang="pt-BR" sz="2000" spc="-1" strike="noStrike">
                <a:latin typeface="Arial"/>
              </a:rPr>
              <a:t>        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EU CREIO NUM </a:t>
            </a:r>
            <a:r>
              <a:rPr b="0" lang="pt-BR" sz="2000" spc="-1" strike="noStrike">
                <a:latin typeface="Arial"/>
              </a:rPr>
              <a:t>MUNDO NOVO POIS </a:t>
            </a:r>
            <a:r>
              <a:rPr b="0" lang="pt-BR" sz="2000" spc="-1" strike="noStrike">
                <a:latin typeface="Arial"/>
              </a:rPr>
              <a:t>CRISTO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RESSUCITOU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 </a:t>
            </a:r>
            <a:r>
              <a:rPr b="0" lang="pt-BR" sz="2000" spc="-1" strike="noStrike">
                <a:latin typeface="Arial"/>
              </a:rPr>
              <a:t>C                           </a:t>
            </a:r>
            <a:r>
              <a:rPr b="0" lang="pt-BR" sz="2000" spc="-1" strike="noStrike">
                <a:latin typeface="Arial"/>
              </a:rPr>
              <a:t>       G                        </a:t>
            </a:r>
            <a:r>
              <a:rPr b="0" lang="pt-BR" sz="2000" spc="-1" strike="noStrike">
                <a:latin typeface="Arial"/>
              </a:rPr>
              <a:t>C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EU VEJO A LUZ NO </a:t>
            </a:r>
            <a:r>
              <a:rPr b="0" lang="pt-BR" sz="2000" spc="-1" strike="noStrike">
                <a:latin typeface="Arial"/>
              </a:rPr>
              <a:t>POVO POR ISSO </a:t>
            </a:r>
            <a:r>
              <a:rPr b="0" lang="pt-BR" sz="2000" spc="-1" strike="noStrike">
                <a:latin typeface="Arial"/>
              </a:rPr>
              <a:t>ALEGRE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ESTOU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G                    C     </a:t>
            </a:r>
            <a:r>
              <a:rPr b="0" lang="pt-BR" sz="2000" spc="-1" strike="noStrike">
                <a:latin typeface="Arial"/>
              </a:rPr>
              <a:t>      G             C         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Em toda pequena </a:t>
            </a:r>
            <a:r>
              <a:rPr b="0" lang="pt-BR" sz="2000" spc="-1" strike="noStrike">
                <a:latin typeface="Arial"/>
              </a:rPr>
              <a:t>oferta, na força da </a:t>
            </a:r>
            <a:r>
              <a:rPr b="0" lang="pt-BR" sz="2000" spc="-1" strike="noStrike">
                <a:latin typeface="Arial"/>
              </a:rPr>
              <a:t>união, no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</a:t>
            </a:r>
            <a:r>
              <a:rPr b="0" lang="pt-BR" sz="2000" spc="-1" strike="noStrike">
                <a:latin typeface="Arial"/>
              </a:rPr>
              <a:t>F                     C          </a:t>
            </a:r>
            <a:r>
              <a:rPr b="0" lang="pt-BR" sz="2000" spc="-1" strike="noStrike">
                <a:latin typeface="Arial"/>
              </a:rPr>
              <a:t> D    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pobre que se liberta eu </a:t>
            </a:r>
            <a:r>
              <a:rPr b="0" lang="pt-BR" sz="2000" spc="-1" strike="noStrike">
                <a:latin typeface="Arial"/>
              </a:rPr>
              <a:t>vejo ressurreição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</a:t>
            </a:r>
            <a:r>
              <a:rPr b="0" lang="pt-BR" sz="2000" spc="-1" strike="noStrike">
                <a:latin typeface="Arial"/>
              </a:rPr>
              <a:t>G                      C   </a:t>
            </a:r>
            <a:r>
              <a:rPr b="0" lang="pt-BR" sz="2000" spc="-1" strike="noStrike">
                <a:latin typeface="Arial"/>
              </a:rPr>
              <a:t>        G                 C    </a:t>
            </a:r>
            <a:r>
              <a:rPr b="0" lang="pt-BR" sz="2000" spc="-1" strike="noStrike">
                <a:latin typeface="Arial"/>
              </a:rPr>
              <a:t>      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Na mão que foi </a:t>
            </a:r>
            <a:r>
              <a:rPr b="0" lang="pt-BR" sz="2000" spc="-1" strike="noStrike">
                <a:latin typeface="Arial"/>
              </a:rPr>
              <a:t>estendida no dom da </a:t>
            </a:r>
            <a:r>
              <a:rPr b="0" lang="pt-BR" sz="2000" spc="-1" strike="noStrike">
                <a:latin typeface="Arial"/>
              </a:rPr>
              <a:t>libertação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        </a:t>
            </a:r>
            <a:r>
              <a:rPr b="0" lang="pt-BR" sz="2000" spc="-1" strike="noStrike">
                <a:latin typeface="Arial"/>
              </a:rPr>
              <a:t>F                        C </a:t>
            </a:r>
            <a:r>
              <a:rPr b="0" lang="pt-BR" sz="2000" spc="-1" strike="noStrike">
                <a:latin typeface="Arial"/>
              </a:rPr>
              <a:t>          D                G</a:t>
            </a:r>
            <a:endParaRPr b="0" lang="pt-BR" sz="20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2000" spc="-1" strike="noStrike">
                <a:latin typeface="Arial"/>
              </a:rPr>
              <a:t>nascendo uma nova </a:t>
            </a:r>
            <a:r>
              <a:rPr b="0" lang="pt-BR" sz="2000" spc="-1" strike="noStrike">
                <a:latin typeface="Arial"/>
              </a:rPr>
              <a:t>vida eu vejo a </a:t>
            </a:r>
            <a:r>
              <a:rPr b="0" lang="pt-BR" sz="2000" spc="-1" strike="noStrike">
                <a:latin typeface="Arial"/>
              </a:rPr>
              <a:t>ressurreição 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8E82811F-4386-4B37-9783-49C5E06607B6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685800" y="2130480"/>
            <a:ext cx="7772040" cy="681300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685800" y="2130480"/>
            <a:ext cx="7772040" cy="146952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estilo do título </a:t>
            </a: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DE32B9BF-6412-441D-A821-C686410F9D41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13/03/21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B32B5DF1-FC5F-4225-96FE-BB2B7AF45AE4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>
            <a:noAutofit/>
          </a:bodyPr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EU CREIO NUM MUNDO NOVO POIS CRISTO RESSUCITOU EU VEJO A LUZ NO POVO POR ISSO ALEGRE ESTOU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Em toda pequena oferta, na força da união, no pobre que se liberta eu vejo ressurreição</a:t>
            </a: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endParaRPr b="0" lang="pt-BR" sz="3600" spc="-1" strike="noStrike">
              <a:latin typeface="Arial"/>
            </a:endParaRPr>
          </a:p>
          <a:p>
            <a:pPr>
              <a:lnSpc>
                <a:spcPct val="100000"/>
              </a:lnSpc>
              <a:spcBef>
                <a:spcPts val="720"/>
              </a:spcBef>
              <a:tabLst>
                <a:tab algn="l" pos="0"/>
              </a:tabLst>
            </a:pPr>
            <a:r>
              <a:rPr b="0" lang="pt-BR" sz="3600" spc="-1" strike="noStrike">
                <a:solidFill>
                  <a:srgbClr val="ffff00"/>
                </a:solidFill>
                <a:latin typeface="Calibri"/>
              </a:rPr>
              <a:t>Na mão que foi estendida no dom da libertação nascendo uma nova vida eu vejo a ressurreição </a:t>
            </a:r>
            <a:endParaRPr b="0" lang="pt-BR" sz="3600" spc="-1" strike="noStrike">
              <a:latin typeface="Arial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78</TotalTime>
  <Application>LibreOffice/6.4.6.2$Linux_X86_64 LibreOffice_project/40$Build-2</Application>
  <Words>133</Words>
  <Paragraphs>14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2016-06-04T17:36:16Z</dcterms:created>
  <dc:creator>MARCELO</dc:creator>
  <dc:description/>
  <dc:language>pt-BR</dc:language>
  <cp:lastModifiedBy/>
  <dcterms:modified xsi:type="dcterms:W3CDTF">2021-03-13T16:29:27Z</dcterms:modified>
  <cp:revision>21</cp:revision>
  <dc:subject/>
  <dc:title>Slide 1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