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A6AF3A8-99BB-43E8-814A-F65502BD2DDF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Em                   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Am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eu vim para que todos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tenham vida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B                  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Em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Que todos tenham vida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plenamente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Em              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  Am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Reconstrói a tua vida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em comunhão com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teu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         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   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             G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Senhor; reconstrói a tua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vida em comunhão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                   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Em           Am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Com teu irmão: onde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está o teu irmão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B        Em     B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Eu estou presente nele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Em                      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Am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eu passei fazendo o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bem, eu curei todos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os Males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                   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   G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Hoje és minha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presença junto a todo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sofredor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Em                 Am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Onde sofre o teu irmão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B              Em  B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Eu estou sofrendo nele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Refrão: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Dm              Dm/C 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Gm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eu vim para que todos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tenham vida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Em              A7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Que todos tenham vida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plenamente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Dm                  Dm/C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   Gm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Quem comer o pão da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vida viverá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eternamente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Gm         C          F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 Dm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Tenho pena deste povo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que não tem o que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comer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D7                Gm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Onde está um irmão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com fome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A7              Dm   A7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Eu estou com fome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nele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9CBB294A-C4B5-4BDA-96C9-D29C6E8C26F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1FF8544-3C15-45F4-A87D-CCB7D74FFF12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08/01/21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9040CE9-E75F-45A2-A7F9-B1FB9E6B71F6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>
            <a:normAutofit fontScale="69000"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EU VIM PARA QUE TODOS TENHAM VIDA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QUE TODOS TENHAM VIDA PLENAMENTE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Reconstrói a tua vida em comunhão com teu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Senhor; reconstrói a tua vida em comunhão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Com teu irmão: onde está o teu irmão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Eu estou presente nele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eu passei fazendo o bem, eu curei todos os males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Hoje és minha presença junto a todo sofredor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Onde sofre o teu irmão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Eu estou sofrendo nele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LibreOffice/6.4.6.2$Linux_X86_64 LibreOffice_project/40$Build-2</Application>
  <Words>238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2018-02-26T16:46:38Z</dcterms:created>
  <dc:creator>usuario</dc:creator>
  <dc:description/>
  <dc:language>pt-BR</dc:language>
  <cp:lastModifiedBy/>
  <dcterms:modified xsi:type="dcterms:W3CDTF">2021-01-08T22:37:08Z</dcterms:modified>
  <cp:revision>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