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7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9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9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8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CF7D-3FF1-4CB2-8D6B-7C86EAF97D3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FF2A-F3F0-4942-B7DB-1ADAA947D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79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Eu Preciso de </a:t>
            </a:r>
            <a:r>
              <a:rPr lang="pt-BR" dirty="0" smtClean="0">
                <a:solidFill>
                  <a:schemeClr val="bg1"/>
                </a:solidFill>
              </a:rPr>
              <a:t>Você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Compositor: </a:t>
            </a:r>
            <a:r>
              <a:rPr lang="pt-BR" sz="2800" dirty="0" err="1">
                <a:solidFill>
                  <a:schemeClr val="bg1"/>
                </a:solidFill>
              </a:rPr>
              <a:t>Ieclb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Tom: D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err="1" smtClean="0">
                <a:solidFill>
                  <a:schemeClr val="bg1"/>
                </a:solidFill>
              </a:rPr>
              <a:t>D</a:t>
            </a:r>
            <a:r>
              <a:rPr lang="pt-BR" sz="28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2800" dirty="0" err="1">
                <a:solidFill>
                  <a:schemeClr val="bg1"/>
                </a:solidFill>
              </a:rPr>
              <a:t>Bm</a:t>
            </a:r>
            <a:r>
              <a:rPr lang="pt-BR" sz="2800" dirty="0">
                <a:solidFill>
                  <a:schemeClr val="bg1"/>
                </a:solidFill>
              </a:rPr>
              <a:t>     G                </a:t>
            </a:r>
            <a:r>
              <a:rPr lang="pt-BR" sz="2800" dirty="0" smtClean="0">
                <a:solidFill>
                  <a:schemeClr val="bg1"/>
                </a:solidFill>
              </a:rPr>
              <a:t>        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Eu preciso de você, você precisa de mim,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D                   </a:t>
            </a:r>
            <a:r>
              <a:rPr lang="pt-BR" sz="2800" dirty="0" smtClean="0">
                <a:solidFill>
                  <a:schemeClr val="bg1"/>
                </a:solidFill>
              </a:rPr>
              <a:t>               </a:t>
            </a:r>
            <a:r>
              <a:rPr lang="pt-BR" sz="2800" dirty="0" err="1" smtClean="0">
                <a:solidFill>
                  <a:schemeClr val="bg1"/>
                </a:solidFill>
              </a:rPr>
              <a:t>Bm</a:t>
            </a:r>
            <a:r>
              <a:rPr lang="pt-BR" sz="2800" dirty="0" smtClean="0">
                <a:solidFill>
                  <a:schemeClr val="bg1"/>
                </a:solidFill>
              </a:rPr>
              <a:t>       </a:t>
            </a:r>
            <a:r>
              <a:rPr lang="pt-BR" sz="2800" dirty="0">
                <a:solidFill>
                  <a:schemeClr val="bg1"/>
                </a:solidFill>
              </a:rPr>
              <a:t>G     A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nós precisamos de Cristo, até o fim.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  </a:t>
            </a:r>
            <a:r>
              <a:rPr lang="pt-BR" sz="2800" dirty="0" smtClean="0">
                <a:solidFill>
                  <a:schemeClr val="bg1"/>
                </a:solidFill>
              </a:rPr>
              <a:t>           D                                   </a:t>
            </a:r>
            <a:r>
              <a:rPr lang="pt-BR" sz="2800" dirty="0" err="1" smtClean="0">
                <a:solidFill>
                  <a:schemeClr val="bg1"/>
                </a:solidFill>
              </a:rPr>
              <a:t>Bm</a:t>
            </a:r>
            <a:r>
              <a:rPr lang="pt-BR" sz="2800" dirty="0" smtClean="0">
                <a:solidFill>
                  <a:schemeClr val="bg1"/>
                </a:solidFill>
              </a:rPr>
              <a:t>                    G                    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Sem cessar, sem parar, sem vacilar, sem tremer, sem chorar.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D                  </a:t>
            </a:r>
            <a:r>
              <a:rPr lang="pt-BR" sz="2800" dirty="0" err="1">
                <a:solidFill>
                  <a:schemeClr val="bg1"/>
                </a:solidFill>
              </a:rPr>
              <a:t>Bm</a:t>
            </a:r>
            <a:r>
              <a:rPr lang="pt-BR" sz="2800" dirty="0">
                <a:solidFill>
                  <a:schemeClr val="bg1"/>
                </a:solidFill>
              </a:rPr>
              <a:t>                 G                 A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err="1">
                <a:solidFill>
                  <a:schemeClr val="bg1"/>
                </a:solidFill>
              </a:rPr>
              <a:t>Chap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chalai</a:t>
            </a:r>
            <a:r>
              <a:rPr lang="pt-BR" sz="2800" dirty="0">
                <a:solidFill>
                  <a:schemeClr val="bg1"/>
                </a:solidFill>
              </a:rPr>
              <a:t> laia. </a:t>
            </a:r>
            <a:r>
              <a:rPr lang="pt-BR" sz="2800" dirty="0" err="1">
                <a:solidFill>
                  <a:schemeClr val="bg1"/>
                </a:solidFill>
              </a:rPr>
              <a:t>Chap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chalai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laiá</a:t>
            </a:r>
            <a:r>
              <a:rPr lang="pt-BR" sz="2800" dirty="0">
                <a:solidFill>
                  <a:schemeClr val="bg1"/>
                </a:solidFill>
              </a:rPr>
              <a:t>. </a:t>
            </a:r>
            <a:r>
              <a:rPr lang="pt-BR" sz="2800" dirty="0" err="1">
                <a:solidFill>
                  <a:schemeClr val="bg1"/>
                </a:solidFill>
              </a:rPr>
              <a:t>Chap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chalai</a:t>
            </a:r>
            <a:r>
              <a:rPr lang="pt-BR" sz="2800" dirty="0">
                <a:solidFill>
                  <a:schemeClr val="bg1"/>
                </a:solidFill>
              </a:rPr>
              <a:t> laia. </a:t>
            </a:r>
            <a:r>
              <a:rPr lang="pt-BR" sz="2800" dirty="0" err="1">
                <a:solidFill>
                  <a:schemeClr val="bg1"/>
                </a:solidFill>
              </a:rPr>
              <a:t>Chap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chalai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laiá</a:t>
            </a:r>
            <a:r>
              <a:rPr lang="pt-BR" sz="2800" dirty="0">
                <a:solidFill>
                  <a:schemeClr val="bg1"/>
                </a:solidFill>
              </a:rPr>
              <a:t>...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Eu Preciso de Você Compositor: Ieclb  Tom: D D                           Bm     G                        A Eu preciso de você, você precisa de mim, D                                  Bm       G     A nós precisamos de Cristo, até o fim.                  D                                   Bm                    G                    A Sem cessar, sem parar, sem vacilar, sem tremer, sem chorar. D                  Bm                 G                 A Chap chalai laia. Chap chalai laiá. Chap chalai laia. Chap chalai laiá...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Preciso de Você Compositor: Ieclb  Tom: D D                           Bm     G                        A Eu preciso de você, você precisa de mim, D                                  Bm       G     A nós precisamos de Cristo, até o fim.                  D                                   Bm                    G                    A Sem cessar, sem parar, sem vacilar, sem tremer, sem chorar. D                  Bm                 G                 A Chap chalai laia. Chap chalai laiá. Chap chalai laia. Chap chalai laiá...</dc:title>
  <dc:creator>Usuário do Windows</dc:creator>
  <cp:lastModifiedBy>Usuário do Windows</cp:lastModifiedBy>
  <cp:revision>1</cp:revision>
  <dcterms:created xsi:type="dcterms:W3CDTF">2015-03-13T01:19:19Z</dcterms:created>
  <dcterms:modified xsi:type="dcterms:W3CDTF">2015-03-13T01:19:34Z</dcterms:modified>
</cp:coreProperties>
</file>