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56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08/12/2018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C</a:t>
            </a:r>
            <a:r>
              <a:rPr lang="pt-BR" dirty="0" smtClean="0"/>
              <a:t>                      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dirty="0" smtClean="0"/>
              <a:t>            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dirty="0" smtClean="0"/>
              <a:t>                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endParaRPr lang="pt-BR" dirty="0" smtClean="0"/>
          </a:p>
          <a:p>
            <a:r>
              <a:rPr lang="pt-BR" dirty="0" smtClean="0"/>
              <a:t>No pulsar de cada coração No calor da nossa emoção Todos nós podemos te sentir Você realmente está aqui 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C</a:t>
            </a:r>
            <a:r>
              <a:rPr lang="pt-BR" dirty="0" smtClean="0"/>
              <a:t>                                 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dirty="0" smtClean="0"/>
              <a:t>              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dirty="0" smtClean="0"/>
              <a:t>                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</a:p>
          <a:p>
            <a:r>
              <a:rPr lang="pt-BR" dirty="0" smtClean="0"/>
              <a:t> Foi você mesmo quem prometeu Que jamais nos deixaria sós Para o nosso bem você nasceu E está em cada um de nós 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F                                     Em       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G</a:t>
            </a:r>
            <a:r>
              <a:rPr lang="pt-BR" dirty="0" smtClean="0"/>
              <a:t>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</a:t>
            </a:r>
          </a:p>
          <a:p>
            <a:r>
              <a:rPr lang="pt-BR" dirty="0" smtClean="0"/>
              <a:t> Você é a graça e a pureza  E está em toda natureza Você é a fé e a esperança No sorriso de uma criança 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F                                            Em</a:t>
            </a:r>
            <a:r>
              <a:rPr lang="pt-BR" dirty="0" smtClean="0"/>
              <a:t>         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dirty="0" smtClean="0"/>
              <a:t> 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</a:t>
            </a:r>
            <a:r>
              <a:rPr lang="pt-BR" dirty="0" smtClean="0"/>
              <a:t>                                     G</a:t>
            </a:r>
            <a:r>
              <a:rPr lang="pt-BR" baseline="0" dirty="0" smtClean="0"/>
              <a:t>                   C</a:t>
            </a:r>
            <a:endParaRPr lang="pt-B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dirty="0" smtClean="0"/>
              <a:t> Com você hoje nos reunimos Como irmãos o pão nós repartimos E contigo nós nos alegramos Ó senhor, te parabenizamos 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C                        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          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dirty="0" smtClean="0"/>
              <a:t> 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dirty="0" smtClean="0"/>
              <a:t>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     F</a:t>
            </a:r>
            <a:r>
              <a:rPr lang="pt-BR" dirty="0" smtClean="0"/>
              <a:t>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                  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</a:t>
            </a:r>
            <a:r>
              <a:rPr lang="pt-BR" dirty="0" smtClean="0"/>
              <a:t> </a:t>
            </a:r>
            <a:endParaRPr lang="pt-BR" sz="1200" b="1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dirty="0" smtClean="0"/>
              <a:t> Feliz aniversário, Jesus Que seja feita a sua vontade Feliz aniversário, Jesus Paz e amor pra humanidade (2X)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dirty="0" smtClean="0"/>
              <a:t> Como o sol em cada amanhecer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dirty="0" smtClean="0"/>
              <a:t> Como a vida sempre a renascer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dirty="0" smtClean="0"/>
              <a:t> Se renova em nós o seu amor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dirty="0" smtClean="0"/>
              <a:t> Nosso mestre, nosso salvador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dirty="0" smtClean="0"/>
              <a:t> De repente o céu se iluminou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dirty="0" smtClean="0"/>
              <a:t> E nós vimos o resplandecer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dirty="0" smtClean="0"/>
              <a:t> De uma estrela que pra nós brilhou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dirty="0" smtClean="0"/>
              <a:t> E nos conduziu até você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dirty="0" smtClean="0"/>
              <a:t> Pra você que tanto ama a gente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dirty="0" smtClean="0"/>
              <a:t>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dirty="0" smtClean="0"/>
              <a:t> Nossas vidas damos de presente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</a:t>
            </a:r>
            <a:r>
              <a:rPr lang="pt-BR" dirty="0" smtClean="0"/>
              <a:t> E por isso nós nos abraçamos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Gm</a:t>
            </a:r>
            <a:r>
              <a:rPr lang="pt-BR" dirty="0" smtClean="0"/>
              <a:t> Pra dizer que nós também te amamos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dirty="0" smtClean="0"/>
              <a:t> De família nobre ou modesta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dirty="0" smtClean="0"/>
              <a:t>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dirty="0" smtClean="0"/>
              <a:t> Por você ninguém é desprezado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</a:t>
            </a:r>
            <a:r>
              <a:rPr lang="pt-BR" dirty="0" smtClean="0"/>
              <a:t> E pra essa sua grande festa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dirty="0" smtClean="0"/>
              <a:t> Todo mundo está convidado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dirty="0" smtClean="0"/>
              <a:t> Feliz aniversário, Jesus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dirty="0" smtClean="0"/>
              <a:t> Que seja feita a sua vontade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dirty="0" smtClean="0"/>
              <a:t> Feliz aniversário, Jesus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dirty="0" smtClean="0"/>
              <a:t> Paz e amor pra humanidade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08/12/2018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No </a:t>
            </a:r>
            <a:r>
              <a:rPr lang="pt-BR" dirty="0" smtClean="0">
                <a:solidFill>
                  <a:srgbClr val="FFFF00"/>
                </a:solidFill>
              </a:rPr>
              <a:t>pulsar de cada coração No calor da nossa emoção Todos nós podemos te sentir Você realmente está aqui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Foi </a:t>
            </a:r>
            <a:r>
              <a:rPr lang="pt-BR" dirty="0" smtClean="0">
                <a:solidFill>
                  <a:srgbClr val="FFFF00"/>
                </a:solidFill>
              </a:rPr>
              <a:t>você mesmo quem prometeu Que jamais nos deixaria sós Para o nosso bem você nasceu E está em cada um de nós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Você </a:t>
            </a:r>
            <a:r>
              <a:rPr lang="pt-BR" dirty="0" smtClean="0">
                <a:solidFill>
                  <a:srgbClr val="FFFF00"/>
                </a:solidFill>
              </a:rPr>
              <a:t>é a graça e a pureza  E está em toda natureza Você é a fé e a esperança No sorriso de uma criança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Com </a:t>
            </a:r>
            <a:r>
              <a:rPr lang="pt-BR" dirty="0" smtClean="0">
                <a:solidFill>
                  <a:srgbClr val="FFFF00"/>
                </a:solidFill>
              </a:rPr>
              <a:t>você hoje nos reunimos Como irmãos o pão nós repartimos E contigo nós nos alegramos Ó senhor, te parabenizamos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FELIZ ANIVERSÁRIO, JESUS QUE SEJA FEITA A SUA VONTADE FELIZ ANIVERSÁRIO, JESUS PAZ E AMOR PRA HUMANIDADE (2X)</a:t>
            </a:r>
            <a:endParaRPr lang="pt-BR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403</Words>
  <Application>Microsoft Office PowerPoint</Application>
  <PresentationFormat>Apresentação na tela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22</cp:revision>
  <dcterms:created xsi:type="dcterms:W3CDTF">2016-06-04T17:36:16Z</dcterms:created>
  <dcterms:modified xsi:type="dcterms:W3CDTF">2018-12-09T01:34:10Z</dcterms:modified>
</cp:coreProperties>
</file>