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45FD640-639A-4C69-B5E2-77C18B9D2DB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C               D       G        C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Gloria  a Deus no alto céus, paz na terra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seus amados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C                D      G         C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vós louvam rei celeste, os que foram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libertados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D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GLORIA A DEUS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C                   D      G    C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pai nos vos louvamos adoramos 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bendizemos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C                    D      G        C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Damos gloria ao vosso nome vossos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dons agradecemos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D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GLORIA A DEUS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C                 D    G    C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senhor nosso Jesus Cristo unigênito do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pai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C                 D       G        C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Vós de Deus cordeiro santo nossas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culpas perdoais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D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A...A....MÉM(2x)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0EDBCD-E20D-49D1-BA75-56ACCFBAFF2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AF705F6-8EA3-4A96-88F7-DE1006A5EC1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09/04/21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5D5CDD-8163-491B-B65C-6B4C66AA4F0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Gloria  a Deus no alto céus, paz na terra seus amados a vós louvam rei celeste, os que foram libertados</a:t>
            </a:r>
            <a:br/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GLORIA A DEUS (2X)</a:t>
            </a:r>
            <a:br/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Deus pai nos vos louvamos adoramos e bendizemos Damos gloria ao vosso nome vossos dons agradecemos</a:t>
            </a:r>
            <a:br/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GLORIA A DEUS (2X)</a:t>
            </a:r>
            <a:br/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senhor nosso Jesus Cristo unigênito do pai </a:t>
            </a:r>
            <a:br/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Vós de Deus cordeiro santo nossas culpas perdoais  A...A....MÉM(2x)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LibreOffice/6.4.6.2$Linux_X86_64 LibreOffice_project/40$Build-2</Application>
  <Words>30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2015-03-13T01:21:39Z</dcterms:created>
  <dc:creator>Usuário do Windows</dc:creator>
  <dc:description/>
  <dc:language>pt-BR</dc:language>
  <cp:lastModifiedBy/>
  <dcterms:modified xsi:type="dcterms:W3CDTF">2021-04-09T23:04:02Z</dcterms:modified>
  <cp:revision>14</cp:revision>
  <dc:subject/>
  <dc:title>Em                C                   G              D 1)Onde esta elias que restaura o altar de Deus Em                     C                  G                          D onde esta moises tirando agua para os sedentos Em               C                  G                            D  onde esta Daniel que não quer um manjar do rei Em                 C                          G                      D             Em onde esta noemiaas que restaura o muro de jerusalém                C G         D             Em onde estão os adoradores                C  G            D                      Em onde estão os que se levantaram                 C  G          D                     Em     C       G    D onde estao as vozes que clama pelo rei jesus                 C  G          D                         Em   C   G   D    onde estao o profetas dessa geração Em   C       G D Em C G  D Em eis-me aqui    usa me                 C   G        D             Em somos hoje os adoradores            C  G              D                Em geraçao dos que se levatam          C  G       D                      Em       C       G    D a igreja e a vos que clama pelo o rei jesus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