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4E4CE47-8B07-40A8-8F69-B1BC35CB7025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25 de dezembro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D          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Quando o galo deu o sinal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E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nasceu o Menino Deus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D                  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Numa noite de Natal </a:t>
            </a: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2932BBA-9F25-4EBA-BF50-E27442BCE4D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estrela do Oriente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D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Fugiu sempre dos Judeus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E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Pra avisar os Três reis  Santos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D                          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o menino Deus nasceu</a:t>
            </a: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51A279B-4A89-45E1-B4D1-B0676320A39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Os três Reis quando souberam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D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Viajaram sem parar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E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Cada um trouxe um presente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D                          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Pro menino Deus saudar</a:t>
            </a: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820439C-C64D-4505-988B-C428A1BF1DA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Nesse instante no Ranchinho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D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Passou a Estrela-guia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E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Visitou todos os presentes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D                   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Onde o menino dormia</a:t>
            </a: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85BD1FD-4C57-4066-8459-47854F56F22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O  Deus lhe salve a casa santa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D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Onde é sua morada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E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Onde mora o Deus menino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D                   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a hóstia consagrada</a:t>
            </a: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2EEDB7-1E88-4906-9EB8-736D4DB1C6E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37000"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25 de dezembro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Quando o galo deu o sinal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nasceu o Menino Deus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Numa noite de Natal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-------------------------------------------------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estrela do Oriente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Fugiu sempre dos Judeus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Pra avisar os Três reis  Santos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o menino Deus nasceu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--------------------------------------------------------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Os três Reis quando souberam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Viajaram sem parar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Cada um trouxe um presente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Pro menino Deus saudar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-----------------------------------------------------------------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Nesse instante no Ranchinho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Passou a Estrela-guia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Visitou todos os presentes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Onde o menino dormia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---------------------------------------------------------------------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 Deus lhe salve a casa santa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Onde é sua morada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Onde mora o Deus menino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a hóstia consagrada</a:t>
            </a: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0DEB40-F44C-4A1F-A194-9F4D336A1E6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66C4536-64E7-4395-9776-54E41EDAADAA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08/01/21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9B2A96-AFEB-4A4A-9003-08653E0F61D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57200" y="274320"/>
            <a:ext cx="8229240" cy="58518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os estilos do texto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25 de dezembro </a:t>
            </a:r>
            <a:br/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Quando o galo deu o sinal</a:t>
            </a:r>
            <a:br/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Que nasceu o Menino Deus </a:t>
            </a:r>
            <a:br/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Numa noite de Natal </a:t>
            </a:r>
            <a:br/>
            <a:br/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r>
              <a:rPr b="0" lang="pt-BR" sz="4800" spc="-1" strike="noStrike">
                <a:solidFill>
                  <a:srgbClr val="ffff00"/>
                </a:solidFill>
                <a:latin typeface="Calibri"/>
              </a:rPr>
              <a:t>A estrela do Oriente </a:t>
            </a:r>
            <a:br/>
            <a:r>
              <a:rPr b="0" lang="pt-BR" sz="4800" spc="-1" strike="noStrike">
                <a:solidFill>
                  <a:srgbClr val="ffff00"/>
                </a:solidFill>
                <a:latin typeface="Calibri"/>
              </a:rPr>
              <a:t>Fugiu sempre dos Judeus</a:t>
            </a:r>
            <a:br/>
            <a:r>
              <a:rPr b="0" lang="pt-BR" sz="4800" spc="-1" strike="noStrike">
                <a:solidFill>
                  <a:srgbClr val="ffff00"/>
                </a:solidFill>
                <a:latin typeface="Calibri"/>
              </a:rPr>
              <a:t>Pra avisar os Três reis  </a:t>
            </a:r>
            <a:br/>
            <a:r>
              <a:rPr b="0" lang="pt-BR" sz="4800" spc="-1" strike="noStrike">
                <a:solidFill>
                  <a:srgbClr val="ffff00"/>
                </a:solidFill>
                <a:latin typeface="Calibri"/>
              </a:rPr>
              <a:t>Santos Que o menino Deus nasceu</a:t>
            </a:r>
            <a:br/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Os três Reis quando souberam 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Viajaram sem parar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Cada um trouxe um presente 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Pro menino Deus saudar</a:t>
            </a:r>
            <a:br/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Nesse instante no Ranchinho </a:t>
            </a:r>
            <a:br/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Passou a Estrela-guia</a:t>
            </a:r>
            <a:br/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Visitou todos os presentes </a:t>
            </a:r>
            <a:br/>
            <a:r>
              <a:rPr b="0" lang="pt-BR" sz="6000" spc="-1" strike="noStrike">
                <a:solidFill>
                  <a:srgbClr val="ffff00"/>
                </a:solidFill>
                <a:latin typeface="Calibri"/>
              </a:rPr>
              <a:t>Onde o menino dormia</a:t>
            </a:r>
            <a:br/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O  Deus lhe salve a casa santa 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Onde é sua morada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Onde mora o Deus menino 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E a hóstia consagrada</a:t>
            </a:r>
            <a:br/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r>
              <a:rPr b="0" lang="pt-BR" sz="2900" spc="-1" strike="noStrike">
                <a:solidFill>
                  <a:srgbClr val="ffff00"/>
                </a:solidFill>
                <a:latin typeface="Calibri"/>
              </a:rPr>
              <a:t>25 de dezembro Quando o galo deu o sinal</a:t>
            </a:r>
            <a:br/>
            <a:r>
              <a:rPr b="0" lang="pt-BR" sz="2900" spc="-1" strike="noStrike">
                <a:solidFill>
                  <a:srgbClr val="ffff00"/>
                </a:solidFill>
                <a:latin typeface="Calibri"/>
              </a:rPr>
              <a:t>Que nasceu o Menino Deus Numa noite de Natal </a:t>
            </a:r>
            <a:br/>
            <a:r>
              <a:rPr b="0" lang="pt-BR" sz="2900" spc="-1" strike="noStrike">
                <a:solidFill>
                  <a:srgbClr val="ffff00"/>
                </a:solidFill>
                <a:latin typeface="Calibri"/>
              </a:rPr>
              <a:t>A estrela do Oriente Fugiu sempre dos Judeus</a:t>
            </a:r>
            <a:br/>
            <a:r>
              <a:rPr b="0" lang="pt-BR" sz="2900" spc="-1" strike="noStrike">
                <a:solidFill>
                  <a:srgbClr val="ffff00"/>
                </a:solidFill>
                <a:latin typeface="Calibri"/>
              </a:rPr>
              <a:t>Pra avisar os Três reis  Santos Que o menino Deus nasceu</a:t>
            </a:r>
            <a:br/>
            <a:r>
              <a:rPr b="0" lang="pt-BR" sz="2900" spc="-1" strike="noStrike">
                <a:solidFill>
                  <a:srgbClr val="ffff00"/>
                </a:solidFill>
                <a:latin typeface="Calibri"/>
              </a:rPr>
              <a:t>Os três Reis quando souberam Viajaram sem parar Cada um trouxe um presente Pro menino Deus saudar</a:t>
            </a:r>
            <a:br/>
            <a:r>
              <a:rPr b="0" lang="pt-BR" sz="2900" spc="-1" strike="noStrike">
                <a:solidFill>
                  <a:srgbClr val="ffff00"/>
                </a:solidFill>
                <a:latin typeface="Calibri"/>
              </a:rPr>
              <a:t>Nesse instante no Ranchinho Passou a Estrela-guia Visitou todos os presentes Onde o menino dormia</a:t>
            </a:r>
            <a:br/>
            <a:r>
              <a:rPr b="0" lang="pt-BR" sz="2900" spc="-1" strike="noStrike">
                <a:solidFill>
                  <a:srgbClr val="ffff00"/>
                </a:solidFill>
                <a:latin typeface="Calibri"/>
              </a:rPr>
              <a:t> O  Deus lhe salve a casa santa Onde é sua morada</a:t>
            </a:r>
            <a:br/>
            <a:r>
              <a:rPr b="0" lang="pt-BR" sz="2900" spc="-1" strike="noStrike">
                <a:solidFill>
                  <a:srgbClr val="ffff00"/>
                </a:solidFill>
                <a:latin typeface="Calibri"/>
              </a:rPr>
              <a:t>Onde mora o Deus menino E a hóstia consagrada</a:t>
            </a:r>
            <a:br/>
            <a:endParaRPr b="0" lang="pt-BR" sz="2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LibreOffice/6.4.6.2$Linux_X86_64 LibreOffice_project/40$Build-2</Application>
  <Words>20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2015-03-13T01:02:27Z</dcterms:created>
  <dc:creator>Usuário do Windows</dc:creator>
  <dc:description/>
  <dc:language>pt-BR</dc:language>
  <cp:lastModifiedBy/>
  <dcterms:modified xsi:type="dcterms:W3CDTF">2021-01-08T22:43:19Z</dcterms:modified>
  <cp:revision>19</cp:revision>
  <dc:subject/>
  <dc:title> HINO DE REIS &lt;- 2x    A     25 de dezembro                     D           Quando o galo deu o sinal                  E Que nasceu o Menino Deus              D                  A Numa noite de Natal  &lt;-   &lt;-2x           A A estrela do Oriente             D Fugiu sempre dos Judeus                E Pra avisar os Três reis  Santos               D                          A Que o menino Deus nasceu &lt;-  &lt;- 2X                             A Os três Reis quando souberam           D Viajaram sem parar           E Cada um trouxe um presente           D                          A Pro menino Deus saudar -----------------------------------------------------------------  &lt;-2X                   A Nesse instante no Ranchinho         D Passou a Estrela-guia          E Visitou todos os presentes                  D                   A Onde o menino dormia ---------------------------------------------------------------------                         A  O  Deus lhe salve a casa santa            D Onde é sua morada               E Onde mora o Deus menino          D                   A E a hóstia consagrada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