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516E-31A5-478B-9D24-F9CCD3347C2A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DC64-9E9A-4BB1-89F2-C60FBF348C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  D                 G       A      D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baseline="0" dirty="0" smtClean="0">
                <a:solidFill>
                  <a:srgbClr val="FFFF00"/>
                </a:solidFill>
              </a:rPr>
              <a:t> C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Hoje é tempo de louvar a Deus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D                G              C     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Em nós agora habita teu espírito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G      A      D</a:t>
            </a:r>
            <a:r>
              <a:rPr lang="pt-BR" baseline="0" dirty="0" smtClean="0">
                <a:solidFill>
                  <a:srgbClr val="FFFF00"/>
                </a:solidFill>
              </a:rPr>
              <a:t>        G     A     D</a:t>
            </a:r>
            <a:r>
              <a:rPr lang="pt-BR" dirty="0" smtClean="0">
                <a:solidFill>
                  <a:srgbClr val="FFFF00"/>
                </a:solidFill>
              </a:rPr>
              <a:t>              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Então é só cantar, a Cristo exaltar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G            Em           A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A sua Glória encherá este lugar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     D   G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baseline="0" dirty="0" smtClean="0">
                <a:solidFill>
                  <a:srgbClr val="FFFF00"/>
                </a:solidFill>
              </a:rPr>
              <a:t>  A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VEM LOUVAR VEM LOUVAR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     D   G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baseline="0" dirty="0" smtClean="0">
                <a:solidFill>
                  <a:srgbClr val="FFFF00"/>
                </a:solidFill>
              </a:rPr>
              <a:t>  A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VEM LOUVAR VEM </a:t>
            </a:r>
            <a:r>
              <a:rPr lang="pt-BR" dirty="0" smtClean="0">
                <a:solidFill>
                  <a:srgbClr val="FFFF00"/>
                </a:solidFill>
              </a:rPr>
              <a:t>LOUVAR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D              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G       A        D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No meio dos louvores Deus habita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D                   G                 C    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E seu</a:t>
            </a:r>
            <a:r>
              <a:rPr lang="pt-BR" baseline="0" dirty="0" smtClean="0">
                <a:solidFill>
                  <a:srgbClr val="FFFF00"/>
                </a:solidFill>
              </a:rPr>
              <a:t> prazer cumpri o que nos diz</a:t>
            </a:r>
            <a:endParaRPr lang="pt-BR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G      A      D</a:t>
            </a:r>
            <a:r>
              <a:rPr lang="pt-BR" baseline="0" dirty="0" smtClean="0">
                <a:solidFill>
                  <a:srgbClr val="FFFF00"/>
                </a:solidFill>
              </a:rPr>
              <a:t>        G     A     D</a:t>
            </a:r>
            <a:r>
              <a:rPr lang="pt-BR" dirty="0" smtClean="0">
                <a:solidFill>
                  <a:srgbClr val="FFFF00"/>
                </a:solidFill>
              </a:rPr>
              <a:t>              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Então é só cantar, a Cristo exaltar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G            Em           A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A sua Glória encherá este lugar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      D         G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baseline="0" dirty="0" smtClean="0">
                <a:solidFill>
                  <a:srgbClr val="FFFF00"/>
                </a:solidFill>
              </a:rPr>
              <a:t>  A</a:t>
            </a:r>
            <a:endParaRPr lang="pt-BR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GLÓRIA A DEUS GLÓRIA A DEUS</a:t>
            </a:r>
          </a:p>
          <a:p>
            <a:pPr algn="l"/>
            <a:r>
              <a:rPr lang="pt-BR" baseline="0" dirty="0" smtClean="0">
                <a:solidFill>
                  <a:srgbClr val="FFFF00"/>
                </a:solidFill>
              </a:rPr>
              <a:t>                 </a:t>
            </a:r>
            <a:r>
              <a:rPr lang="pt-BR" dirty="0" smtClean="0">
                <a:solidFill>
                  <a:srgbClr val="FFFF00"/>
                </a:solidFill>
              </a:rPr>
              <a:t>D         G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baseline="0" dirty="0" smtClean="0">
                <a:solidFill>
                  <a:srgbClr val="FFFF00"/>
                </a:solidFill>
              </a:rPr>
              <a:t>  A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GLÓRIA A DEUS GLÓRIA A DEUS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DC64-9E9A-4BB1-89F2-C60FBF348C52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7CFF-D779-47DA-B593-B63CB997C662}" type="datetimeFigureOut">
              <a:rPr lang="pt-BR" smtClean="0"/>
              <a:pPr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C7EB-DC80-43B2-B41F-8D5B5D431E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Hoje </a:t>
            </a:r>
            <a:r>
              <a:rPr lang="pt-BR" sz="4800" dirty="0" smtClean="0">
                <a:solidFill>
                  <a:srgbClr val="FFFF00"/>
                </a:solidFill>
              </a:rPr>
              <a:t>é tempo de louvar a Deus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Em nós agora habita teu espírito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Então é só cantar, a Cristo exaltar 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A sua Glória encherá este lugar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VEM LOUVAR VEM LOUVAR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VEM LOUVAR VEM </a:t>
            </a:r>
            <a:r>
              <a:rPr lang="pt-BR" sz="4800" dirty="0" smtClean="0">
                <a:solidFill>
                  <a:srgbClr val="FFFF00"/>
                </a:solidFill>
              </a:rPr>
              <a:t>LOUVAR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No meio dos louvores Deus habita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E seu prazer cumpri o que nos diz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Então é só cantar, a Cristo exaltar 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A sua Glória encherá este lugar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GLÓRIA A DEUS GLÓRIA A DEUS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GLÓRIA A DEUS GLÓRIA A DEUS</a:t>
            </a:r>
          </a:p>
          <a:p>
            <a:pPr algn="l"/>
            <a:endParaRPr lang="pt-BR" sz="4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217</Words>
  <Application>Microsoft Office PowerPoint</Application>
  <PresentationFormat>Apresentação na tela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2016-04-02T14:36:32Z</dcterms:created>
  <dcterms:modified xsi:type="dcterms:W3CDTF">2017-10-21T23:01:13Z</dcterms:modified>
</cp:coreProperties>
</file>