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0F29-0F89-4E50-9358-6A044C9F62DB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C6A-BE0B-4B70-B1FF-B17657626F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54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0F29-0F89-4E50-9358-6A044C9F62DB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C6A-BE0B-4B70-B1FF-B17657626F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72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0F29-0F89-4E50-9358-6A044C9F62DB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C6A-BE0B-4B70-B1FF-B17657626F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22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0F29-0F89-4E50-9358-6A044C9F62DB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C6A-BE0B-4B70-B1FF-B17657626F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69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0F29-0F89-4E50-9358-6A044C9F62DB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C6A-BE0B-4B70-B1FF-B17657626F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82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0F29-0F89-4E50-9358-6A044C9F62DB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C6A-BE0B-4B70-B1FF-B17657626F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27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0F29-0F89-4E50-9358-6A044C9F62DB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C6A-BE0B-4B70-B1FF-B17657626F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04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0F29-0F89-4E50-9358-6A044C9F62DB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C6A-BE0B-4B70-B1FF-B17657626F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14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0F29-0F89-4E50-9358-6A044C9F62DB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C6A-BE0B-4B70-B1FF-B17657626F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17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0F29-0F89-4E50-9358-6A044C9F62DB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C6A-BE0B-4B70-B1FF-B17657626F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4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0F29-0F89-4E50-9358-6A044C9F62DB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C6A-BE0B-4B70-B1FF-B17657626F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64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50F29-0F89-4E50-9358-6A044C9F62DB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78C6A-BE0B-4B70-B1FF-B17657626F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24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pt-BR" sz="2400" dirty="0" smtClean="0">
                <a:solidFill>
                  <a:schemeClr val="bg1"/>
                </a:solidFill>
              </a:rPr>
              <a:t>D              G                  A              G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IE </a:t>
            </a:r>
            <a:r>
              <a:rPr lang="pt-BR" sz="2400" dirty="0" err="1" smtClean="0">
                <a:solidFill>
                  <a:schemeClr val="bg1"/>
                </a:solidFill>
              </a:rPr>
              <a:t>IE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</a:rPr>
              <a:t>IE</a:t>
            </a:r>
            <a:r>
              <a:rPr lang="pt-BR" sz="2400" dirty="0" smtClean="0">
                <a:solidFill>
                  <a:schemeClr val="bg1"/>
                </a:solidFill>
              </a:rPr>
              <a:t>     </a:t>
            </a:r>
            <a:r>
              <a:rPr lang="pt-BR" sz="2400" dirty="0" err="1" smtClean="0">
                <a:solidFill>
                  <a:schemeClr val="bg1"/>
                </a:solidFill>
              </a:rPr>
              <a:t>IE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</a:rPr>
              <a:t>IE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</a:rPr>
              <a:t>IE</a:t>
            </a:r>
            <a:r>
              <a:rPr lang="pt-BR" sz="2400" dirty="0" smtClean="0">
                <a:solidFill>
                  <a:schemeClr val="bg1"/>
                </a:solidFill>
              </a:rPr>
              <a:t>        IE </a:t>
            </a:r>
            <a:r>
              <a:rPr lang="pt-BR" sz="2400" dirty="0" err="1" smtClean="0">
                <a:solidFill>
                  <a:schemeClr val="bg1"/>
                </a:solidFill>
              </a:rPr>
              <a:t>IE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</a:rPr>
              <a:t>IE</a:t>
            </a:r>
            <a:r>
              <a:rPr lang="pt-BR" sz="2400" dirty="0" smtClean="0">
                <a:solidFill>
                  <a:schemeClr val="bg1"/>
                </a:solidFill>
              </a:rPr>
              <a:t>     </a:t>
            </a:r>
            <a:r>
              <a:rPr lang="pt-BR" sz="2400" dirty="0" err="1" smtClean="0">
                <a:solidFill>
                  <a:schemeClr val="bg1"/>
                </a:solidFill>
              </a:rPr>
              <a:t>IE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</a:rPr>
              <a:t>IE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</a:rPr>
              <a:t>IE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 D                    G                    A                     G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OU </a:t>
            </a:r>
            <a:r>
              <a:rPr lang="pt-BR" sz="2400" dirty="0" err="1" smtClean="0">
                <a:solidFill>
                  <a:schemeClr val="bg1"/>
                </a:solidFill>
              </a:rPr>
              <a:t>OU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</a:rPr>
              <a:t>OU</a:t>
            </a:r>
            <a:r>
              <a:rPr lang="pt-BR" sz="2400" dirty="0" smtClean="0">
                <a:solidFill>
                  <a:schemeClr val="bg1"/>
                </a:solidFill>
              </a:rPr>
              <a:t>   </a:t>
            </a:r>
            <a:r>
              <a:rPr lang="pt-BR" sz="2400" dirty="0" err="1" smtClean="0">
                <a:solidFill>
                  <a:schemeClr val="bg1"/>
                </a:solidFill>
              </a:rPr>
              <a:t>OU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</a:rPr>
              <a:t>OU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</a:rPr>
              <a:t>OU</a:t>
            </a:r>
            <a:r>
              <a:rPr lang="pt-BR" sz="2400" dirty="0" smtClean="0">
                <a:solidFill>
                  <a:schemeClr val="bg1"/>
                </a:solidFill>
              </a:rPr>
              <a:t>    </a:t>
            </a:r>
            <a:r>
              <a:rPr lang="pt-BR" sz="2400" dirty="0" err="1" smtClean="0">
                <a:solidFill>
                  <a:schemeClr val="bg1"/>
                </a:solidFill>
              </a:rPr>
              <a:t>OU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</a:rPr>
              <a:t>OU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</a:rPr>
              <a:t>OU</a:t>
            </a:r>
            <a:r>
              <a:rPr lang="pt-BR" sz="2400" dirty="0" smtClean="0">
                <a:solidFill>
                  <a:schemeClr val="bg1"/>
                </a:solidFill>
              </a:rPr>
              <a:t>    </a:t>
            </a:r>
            <a:r>
              <a:rPr lang="pt-BR" sz="2400" dirty="0" err="1" smtClean="0">
                <a:solidFill>
                  <a:schemeClr val="bg1"/>
                </a:solidFill>
              </a:rPr>
              <a:t>OU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</a:rPr>
              <a:t>OU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</a:rPr>
              <a:t>OU</a:t>
            </a:r>
            <a:r>
              <a:rPr lang="pt-BR" sz="2400" dirty="0" smtClean="0">
                <a:solidFill>
                  <a:schemeClr val="bg1"/>
                </a:solidFill>
              </a:rPr>
              <a:t>  (2x)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/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 D         G             A       G                   D           G  A  G</a:t>
            </a:r>
            <a:r>
              <a:rPr lang="pt-BR" sz="2400" dirty="0">
                <a:solidFill>
                  <a:schemeClr val="bg1"/>
                </a:solidFill>
              </a:rPr>
              <a:t/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Canta , canta ,  canta ,   nós  </a:t>
            </a:r>
            <a:r>
              <a:rPr lang="pt-BR" sz="2400" dirty="0" err="1" smtClean="0">
                <a:solidFill>
                  <a:schemeClr val="bg1"/>
                </a:solidFill>
              </a:rPr>
              <a:t>cataresmos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  D         </a:t>
            </a:r>
            <a:r>
              <a:rPr lang="pt-BR" sz="2400" dirty="0">
                <a:solidFill>
                  <a:schemeClr val="bg1"/>
                </a:solidFill>
              </a:rPr>
              <a:t>G          </a:t>
            </a:r>
            <a:r>
              <a:rPr lang="pt-BR" sz="2400" dirty="0" smtClean="0">
                <a:solidFill>
                  <a:schemeClr val="bg1"/>
                </a:solidFill>
              </a:rPr>
              <a:t>  A        G                     D          G  A  G</a:t>
            </a:r>
            <a:r>
              <a:rPr lang="pt-BR" sz="2400" dirty="0">
                <a:solidFill>
                  <a:schemeClr val="bg1"/>
                </a:solidFill>
              </a:rPr>
              <a:t/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louva </a:t>
            </a:r>
            <a:r>
              <a:rPr lang="pt-BR" sz="2400" dirty="0">
                <a:solidFill>
                  <a:schemeClr val="bg1"/>
                </a:solidFill>
              </a:rPr>
              <a:t>, </a:t>
            </a:r>
            <a:r>
              <a:rPr lang="pt-BR" sz="2400" dirty="0" smtClean="0">
                <a:solidFill>
                  <a:schemeClr val="bg1"/>
                </a:solidFill>
              </a:rPr>
              <a:t>louva  </a:t>
            </a:r>
            <a:r>
              <a:rPr lang="pt-BR" sz="2400" dirty="0">
                <a:solidFill>
                  <a:schemeClr val="bg1"/>
                </a:solidFill>
              </a:rPr>
              <a:t>,  </a:t>
            </a:r>
            <a:r>
              <a:rPr lang="pt-BR" sz="2400" dirty="0" smtClean="0">
                <a:solidFill>
                  <a:schemeClr val="bg1"/>
                </a:solidFill>
              </a:rPr>
              <a:t>louva </a:t>
            </a:r>
            <a:r>
              <a:rPr lang="pt-BR" sz="2400" dirty="0">
                <a:solidFill>
                  <a:schemeClr val="bg1"/>
                </a:solidFill>
              </a:rPr>
              <a:t>,   nós  </a:t>
            </a:r>
            <a:r>
              <a:rPr lang="pt-BR" sz="2400" dirty="0" err="1" smtClean="0">
                <a:solidFill>
                  <a:schemeClr val="bg1"/>
                </a:solidFill>
              </a:rPr>
              <a:t>louvaresmos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dirty="0">
                <a:solidFill>
                  <a:schemeClr val="bg1"/>
                </a:solidFill>
              </a:rPr>
              <a:t/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 D         G          A     G                  D            G  A  G</a:t>
            </a:r>
            <a:r>
              <a:rPr lang="pt-BR" sz="2400" dirty="0">
                <a:solidFill>
                  <a:schemeClr val="bg1"/>
                </a:solidFill>
              </a:rPr>
              <a:t/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pula </a:t>
            </a:r>
            <a:r>
              <a:rPr lang="pt-BR" sz="2400" dirty="0">
                <a:solidFill>
                  <a:schemeClr val="bg1"/>
                </a:solidFill>
              </a:rPr>
              <a:t>, </a:t>
            </a:r>
            <a:r>
              <a:rPr lang="pt-BR" sz="2400" dirty="0" smtClean="0">
                <a:solidFill>
                  <a:schemeClr val="bg1"/>
                </a:solidFill>
              </a:rPr>
              <a:t>pula  </a:t>
            </a:r>
            <a:r>
              <a:rPr lang="pt-BR" sz="2400" dirty="0">
                <a:solidFill>
                  <a:schemeClr val="bg1"/>
                </a:solidFill>
              </a:rPr>
              <a:t>,  </a:t>
            </a:r>
            <a:r>
              <a:rPr lang="pt-BR" sz="2400" dirty="0" smtClean="0">
                <a:solidFill>
                  <a:schemeClr val="bg1"/>
                </a:solidFill>
              </a:rPr>
              <a:t>pula </a:t>
            </a:r>
            <a:r>
              <a:rPr lang="pt-BR" sz="2400" dirty="0">
                <a:solidFill>
                  <a:schemeClr val="bg1"/>
                </a:solidFill>
              </a:rPr>
              <a:t>,   nós  </a:t>
            </a:r>
            <a:r>
              <a:rPr lang="pt-BR" sz="2400" dirty="0" err="1" smtClean="0">
                <a:solidFill>
                  <a:schemeClr val="bg1"/>
                </a:solidFill>
              </a:rPr>
              <a:t>pularesmos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dirty="0">
                <a:solidFill>
                  <a:schemeClr val="bg1"/>
                </a:solidFill>
              </a:rPr>
              <a:t/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D         </a:t>
            </a:r>
            <a:r>
              <a:rPr lang="pt-BR" sz="2400" dirty="0" smtClean="0">
                <a:solidFill>
                  <a:schemeClr val="bg1"/>
                </a:solidFill>
              </a:rPr>
              <a:t>  G            A       G                    D            </a:t>
            </a:r>
            <a:r>
              <a:rPr lang="pt-BR" sz="2400" dirty="0">
                <a:solidFill>
                  <a:schemeClr val="bg1"/>
                </a:solidFill>
              </a:rPr>
              <a:t>G  A  G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corre </a:t>
            </a:r>
            <a:r>
              <a:rPr lang="pt-BR" sz="2400" dirty="0">
                <a:solidFill>
                  <a:schemeClr val="bg1"/>
                </a:solidFill>
              </a:rPr>
              <a:t>, </a:t>
            </a:r>
            <a:r>
              <a:rPr lang="pt-BR" sz="2400" dirty="0" smtClean="0">
                <a:solidFill>
                  <a:schemeClr val="bg1"/>
                </a:solidFill>
              </a:rPr>
              <a:t>corre  </a:t>
            </a:r>
            <a:r>
              <a:rPr lang="pt-BR" sz="2400" dirty="0">
                <a:solidFill>
                  <a:schemeClr val="bg1"/>
                </a:solidFill>
              </a:rPr>
              <a:t>,  </a:t>
            </a:r>
            <a:r>
              <a:rPr lang="pt-BR" sz="2400" dirty="0" smtClean="0">
                <a:solidFill>
                  <a:schemeClr val="bg1"/>
                </a:solidFill>
              </a:rPr>
              <a:t>corre </a:t>
            </a:r>
            <a:r>
              <a:rPr lang="pt-BR" sz="2400" dirty="0">
                <a:solidFill>
                  <a:schemeClr val="bg1"/>
                </a:solidFill>
              </a:rPr>
              <a:t>,   nós  </a:t>
            </a:r>
            <a:r>
              <a:rPr lang="pt-BR" sz="2400" dirty="0" err="1" smtClean="0">
                <a:solidFill>
                  <a:schemeClr val="bg1"/>
                </a:solidFill>
              </a:rPr>
              <a:t>correresmos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/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/>
            </a:r>
            <a:br>
              <a:rPr lang="pt-BR" sz="2400" dirty="0">
                <a:solidFill>
                  <a:schemeClr val="bg1"/>
                </a:solidFill>
              </a:rPr>
            </a:b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61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D              G                  A              G IE IE IE     IE IE IE        IE IE IE     IE IE IE    D                    G                    A                     G OU OU OU   OU OU OU    OU OU OU    OU OU OU  (2x)   D         G             A       G                   D           G  A  G Canta , canta ,  canta ,   nós  cataresmos    D         G            A        G                     D          G  A  G louva , louva  ,  louva ,   nós  louvaresmos   D         G          A     G                  D            G  A  G pula , pula  ,  pula ,   nós  pularesmos  D           G            A       G                    D            G  A  G corre , corre  ,  corre ,   nós  correresmos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              G                  A              G IE IE IE     IE IE IE        IE IE IE     IE IE IE    D                    G                    A                     G OU OU OU   OU OU OU    OU OU OU    OU OU OU  (2x)   D         G             A       G                   D           G  A  G Canta , canta ,  canta ,   nós  cataresmos    D         G            A        G                     D          G  A  G louva , louva  ,  louva ,   nós  louvaresmos   D         G          A     G                  D            G  A  G pula , pula  ,  pula ,   nós  pularesmos  D           G            A       G                    D            G  A  G corre , corre  ,  corre ,   nós  correresmos    </dc:title>
  <dc:creator>Usuário do Windows</dc:creator>
  <cp:lastModifiedBy>Usuário do Windows</cp:lastModifiedBy>
  <cp:revision>1</cp:revision>
  <dcterms:created xsi:type="dcterms:W3CDTF">2015-03-13T00:42:02Z</dcterms:created>
  <dcterms:modified xsi:type="dcterms:W3CDTF">2015-03-13T00:42:27Z</dcterms:modified>
</cp:coreProperties>
</file>