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43" autoAdjust="0"/>
  </p:normalViewPr>
  <p:slideViewPr>
    <p:cSldViewPr>
      <p:cViewPr varScale="1">
        <p:scale>
          <a:sx n="65" d="100"/>
          <a:sy n="65" d="100"/>
        </p:scale>
        <p:origin x="-158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18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77121-2B76-4507-A80F-19B08D534C08}" type="datetimeFigureOut">
              <a:rPr lang="pt-BR" smtClean="0"/>
              <a:t>27/05/2017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C7461-FEE4-4FFB-973A-AA9D2F32E3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Em             G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FF00"/>
                </a:solidFill>
              </a:rPr>
              <a:t>JESUS CRISTO, JESUS CRISTO, JESUS CRISTO EU ESTOU AQUI... (BIS)</a:t>
            </a:r>
            <a:br>
              <a:rPr lang="pt-BR" sz="1200" dirty="0" smtClean="0">
                <a:solidFill>
                  <a:srgbClr val="FFFF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Em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Olho pro céu e vejo uma nuvem branca que vai passando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Olho para a terra e vejo uma multidão que vai caminhando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Como essa nuvem branca essa gente não sabe aonde vai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Quem poderá dizer o caminho certo é você meu pai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Toda essa multidão tem no peito amor e procura a paz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apesar de tudo a esperança não se desfaz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Olhando a flor que nasce no chão daquele que tem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Olho pro céu e sinto crescer a fé no meu Salvador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Em     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cada esquina eu vejo o olhar perdido de um irmão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busca do mesmo bem nessa direção caminhando vem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Em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meu desejo ver aumentando sempre essa procissão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Para que todos cantem na mesma voz essa 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5C7461-FEE4-4FFB-973A-AA9D2F32E3F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27/05/2017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400" dirty="0" smtClean="0">
                <a:solidFill>
                  <a:srgbClr val="FFFF00"/>
                </a:solidFill>
              </a:rPr>
              <a:t>JESUS CRISTO, JESUS CRISTO, JESUS CRISTO EU ESTOU AQUI... (BIS)</a:t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Olho </a:t>
            </a:r>
            <a:r>
              <a:rPr lang="pt-BR" sz="2400" dirty="0">
                <a:solidFill>
                  <a:srgbClr val="FFFF00"/>
                </a:solidFill>
              </a:rPr>
              <a:t>pro céu e vejo uma nuvem branca que vai passando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Olho </a:t>
            </a:r>
            <a:r>
              <a:rPr lang="pt-BR" sz="2400" dirty="0">
                <a:solidFill>
                  <a:srgbClr val="FFFF00"/>
                </a:solidFill>
              </a:rPr>
              <a:t>para a terra e vejo uma multidão que vai caminhando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Como </a:t>
            </a:r>
            <a:r>
              <a:rPr lang="pt-BR" sz="2400" dirty="0">
                <a:solidFill>
                  <a:srgbClr val="FFFF00"/>
                </a:solidFill>
              </a:rPr>
              <a:t>essa nuvem branca essa gente não sabe aonde vai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Quem </a:t>
            </a:r>
            <a:r>
              <a:rPr lang="pt-BR" sz="2400" dirty="0">
                <a:solidFill>
                  <a:srgbClr val="FFFF00"/>
                </a:solidFill>
              </a:rPr>
              <a:t>poderá dizer o caminho certo é você meu pai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Toda </a:t>
            </a:r>
            <a:r>
              <a:rPr lang="pt-BR" sz="2400" dirty="0">
                <a:solidFill>
                  <a:srgbClr val="FFFF00"/>
                </a:solidFill>
              </a:rPr>
              <a:t>essa multidão tem no peito amor e procura a paz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 </a:t>
            </a:r>
            <a:r>
              <a:rPr lang="pt-BR" sz="2400" dirty="0">
                <a:solidFill>
                  <a:srgbClr val="FFFF00"/>
                </a:solidFill>
              </a:rPr>
              <a:t>apesar de tudo a esperança não se desfaz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Olhando </a:t>
            </a:r>
            <a:r>
              <a:rPr lang="pt-BR" sz="2400" dirty="0">
                <a:solidFill>
                  <a:srgbClr val="FFFF00"/>
                </a:solidFill>
              </a:rPr>
              <a:t>a flor que nasce no chão daquele que tem amor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Olho </a:t>
            </a:r>
            <a:r>
              <a:rPr lang="pt-BR" sz="2400" dirty="0">
                <a:solidFill>
                  <a:srgbClr val="FFFF00"/>
                </a:solidFill>
              </a:rPr>
              <a:t>pro céu e sinto crescer a fé no meu Salvador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>
                <a:solidFill>
                  <a:srgbClr val="FFFF00"/>
                </a:solidFill>
              </a:rPr>
              <a:t/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Em </a:t>
            </a:r>
            <a:r>
              <a:rPr lang="pt-BR" sz="2400" dirty="0">
                <a:solidFill>
                  <a:srgbClr val="FFFF00"/>
                </a:solidFill>
              </a:rPr>
              <a:t>cada esquina eu vejo o olhar perdido de um irmão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Em </a:t>
            </a:r>
            <a:r>
              <a:rPr lang="pt-BR" sz="2400" dirty="0">
                <a:solidFill>
                  <a:srgbClr val="FFFF00"/>
                </a:solidFill>
              </a:rPr>
              <a:t>busca do mesmo bem nessa direção caminhando vem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É </a:t>
            </a:r>
            <a:r>
              <a:rPr lang="pt-BR" sz="2400" dirty="0">
                <a:solidFill>
                  <a:srgbClr val="FFFF00"/>
                </a:solidFill>
              </a:rPr>
              <a:t>meu desejo ver aumentando sempre essa procissão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2400" dirty="0" smtClean="0">
                <a:solidFill>
                  <a:srgbClr val="FFFF00"/>
                </a:solidFill>
              </a:rPr>
              <a:t>Para </a:t>
            </a:r>
            <a:r>
              <a:rPr lang="pt-BR" sz="2400" dirty="0">
                <a:solidFill>
                  <a:srgbClr val="FFFF00"/>
                </a:solidFill>
              </a:rPr>
              <a:t>que todos cantem na mesma voz essa oração</a:t>
            </a:r>
            <a:br>
              <a:rPr lang="pt-BR" sz="2400" dirty="0">
                <a:solidFill>
                  <a:srgbClr val="FFFF00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/>
            </a:r>
            <a:br>
              <a:rPr lang="pt-BR" sz="1100" dirty="0">
                <a:solidFill>
                  <a:schemeClr val="bg1"/>
                </a:solidFill>
              </a:rPr>
            </a:br>
            <a:endParaRPr lang="pt-B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JESUS CRISTO, JESUS CRISTO, JESUS CRISTO EU ESTOU AQUI... (BIS)  Olho pro céu e vejo uma nuvem branca que vai passando Olho para a terra e vejo uma multidão que vai caminhando Como essa nuvem branca essa gente não sabe aonde vai Quem poderá dizer o caminho certo é você meu pai  Toda essa multidão tem no peito amor e procura a paz E apesar de tudo a esperança não se desfaz Olhando a flor que nasce no chão daquele que tem amor Olho pro céu e sinto crescer a fé no meu Salvador  Em cada esquina eu vejo o olhar perdido de um irmão Em busca do mesmo bem nessa direção caminhando vem É meu desejo ver aumentando sempre essa procissão Para que todos cantem na mesma voz essa oração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13</cp:revision>
  <dcterms:created xsi:type="dcterms:W3CDTF">2015-03-16T01:23:29Z</dcterms:created>
  <dcterms:modified xsi:type="dcterms:W3CDTF">2017-05-28T00:12:13Z</dcterms:modified>
</cp:coreProperties>
</file>