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C0E4A5-B674-46F6-A8D0-8C9B1EDA2A4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     </a:t>
            </a:r>
            <a:r>
              <a:rPr b="0" lang="pt-BR" sz="2000" spc="-1" strike="noStrike">
                <a:latin typeface="Arial"/>
              </a:rPr>
              <a:t>G              C       G </a:t>
            </a:r>
            <a:r>
              <a:rPr b="0" lang="pt-BR" sz="2000" spc="-1" strike="noStrike">
                <a:latin typeface="Arial"/>
              </a:rPr>
              <a:t>   C        D          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Louvor e gloria ti </a:t>
            </a:r>
            <a:r>
              <a:rPr b="0" lang="pt-BR" sz="2000" spc="-1" strike="noStrike">
                <a:latin typeface="Arial"/>
              </a:rPr>
              <a:t>senhor cristo palavra </a:t>
            </a:r>
            <a:r>
              <a:rPr b="0" lang="pt-BR" sz="2000" spc="-1" strike="noStrike">
                <a:latin typeface="Arial"/>
              </a:rPr>
              <a:t>de Deus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</a:t>
            </a:r>
            <a:r>
              <a:rPr b="0" lang="pt-BR" sz="2000" spc="-1" strike="noStrike">
                <a:latin typeface="Arial"/>
              </a:rPr>
              <a:t>C         D          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Cristo palavra de Deus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    </a:t>
            </a:r>
            <a:r>
              <a:rPr b="0" lang="pt-BR" sz="2000" spc="-1" strike="noStrike">
                <a:latin typeface="Arial"/>
              </a:rPr>
              <a:t>G                            </a:t>
            </a:r>
            <a:r>
              <a:rPr b="0" lang="pt-BR" sz="2000" spc="-1" strike="noStrike">
                <a:latin typeface="Arial"/>
              </a:rPr>
              <a:t>  D       C                     </a:t>
            </a:r>
            <a:r>
              <a:rPr b="0" lang="pt-BR" sz="2000" spc="-1" strike="noStrike">
                <a:latin typeface="Arial"/>
              </a:rPr>
              <a:t>            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Oxalá ouvi de novo a </a:t>
            </a:r>
            <a:r>
              <a:rPr b="0" lang="pt-BR" sz="2000" spc="-1" strike="noStrike">
                <a:latin typeface="Arial"/>
              </a:rPr>
              <a:t>sua vós e não fecheis </a:t>
            </a:r>
            <a:r>
              <a:rPr b="0" lang="pt-BR" sz="2000" spc="-1" strike="noStrike">
                <a:latin typeface="Arial"/>
              </a:rPr>
              <a:t>os vossos corações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3CC52D-54D6-4EC5-B2A7-7328311E66B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estilo do 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F8DE07-98DF-4636-80BC-7C39A8600B9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09/04/21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498AD3-27D2-40D2-B5C7-733103BACC3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-214200"/>
            <a:ext cx="9143640" cy="707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LOUVOR E GLORIA TI SENHOR CRISTO PALAVRA DE DEUS(2x)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Oxalá ouvi de novo a sua vós e não fecheis os vossos corações</a:t>
            </a: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LibreOffice/6.4.6.2$Linux_X86_64 LibreOffice_project/40$Build-2</Application>
  <Words>66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2021-04-09T23:07:54Z</dcterms:modified>
  <cp:revision>20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