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F6237B2E-FD1A-44F7-A17A-46B0014001B2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 fontScale="85000"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E                 F#m                E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D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Mãe, hoje descobri que eu cresci, é que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 repente eu me vi, Tão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Bm F# Bm                              E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D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sozinho na estrada. Mãe, hoje precisei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 você, e não sabia o que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A    E  A                     E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F#m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fazer Me vi de mãos atadas Mãe o que é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que a gente faz, quando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Em                    A            D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 sucesso não traz A paz que a gente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procura Mãe, hoje aqui sozinho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                        B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E          A   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rezei, aqui no meu cantinho eu chorei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chorando fiz uma jura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                     E                              F#m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juro a partir de hoje eu vou fazer meu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tempo Vou ficar mais perto do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A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Bm F# Bm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meu sentimento Vou ficar mais perto,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Mãe do seu amor Juro não deixar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D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E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jamais a minha ambição Falar tão mais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alto que o meu coração se minha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A E  A      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E               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riqueza mãe é o seu amor MÃE ME DA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SEU COLO MÃE, MULHER QUE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Bm                               E  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A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ADORO MAE SE EXISTO DEVO A TI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MEU RESPIRAR MAE TÃO PURO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AMOR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              Bm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 E     D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DE MÃE QUE AS VEZES NÃO ME VEM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PALAVRAS PARA EXPRESSAR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MAE 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                        A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PRA TI CONJUGO O VERBO AMAR</a:t>
            </a: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endParaRPr b="0" lang="pt-BR" sz="1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BF15686B-89B7-4101-9575-0CF4D14D327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estilo do título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81D731DF-8DF9-493A-B8E0-70A941AE39D2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07/05/21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06709EFA-19C7-4568-8469-854D96754725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-214200"/>
            <a:ext cx="9143640" cy="70718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>
            <a:noAutofit/>
          </a:bodyPr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Mãe, hoje descobri que eu cresci, é que de repente eu me vi, Tão sozinho na estrada. Mãe, hoje precisei de você, e não sabia o que fazer Me vi de mãos atadas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Mãe o que é que a gente faz, quando o sucesso não traz A paz que a gente procura Mãe, hoje aqui sozinho eu rezei, aqui no meu cantinho eu chorei E chorando fiz uma jura juro a partir de hoje eu vou fazer meu tempo Vou ficar mais perto do meu sentimento Vou ficar mais perto, Mãe do seu amor Juro não deixar jamais a minha ambição Falar tão mais alto que o meu coração se minha riqueza mãe é o seu amor </a:t>
            </a:r>
            <a:endParaRPr b="0" lang="pt-BR" sz="2800" spc="-1" strike="noStrike">
              <a:latin typeface="Arial"/>
            </a:endParaRPr>
          </a:p>
          <a:p>
            <a:pPr algn="ctr">
              <a:lnSpc>
                <a:spcPct val="100000"/>
              </a:lnSpc>
              <a:spcBef>
                <a:spcPts val="561"/>
              </a:spcBef>
              <a:tabLst>
                <a:tab algn="l" pos="0"/>
              </a:tabLst>
            </a:pPr>
            <a:r>
              <a:rPr b="0" lang="pt-BR" sz="2800" spc="-1" strike="noStrike">
                <a:solidFill>
                  <a:srgbClr val="ffff00"/>
                </a:solidFill>
                <a:latin typeface="Calibri"/>
              </a:rPr>
              <a:t>MÃE ME DA SEU COLO MÃE, MULHER QUE ADORO MAE SE EXISTODEVO A TI MEU RESPIRAR MAE TÃO PURO AMOR DE MÃEQUE AS VEZES NÃO ME VEM PALAVRAS PARA EXPRESSAR MAE PRA TI CONJUGO O VERBO AMAR</a:t>
            </a:r>
            <a:endParaRPr b="0" lang="pt-BR" sz="2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121</TotalTime>
  <Application>LibreOffice/6.4.7.2$Linux_X86_64 LibreOffice_project/40$Build-2</Application>
  <Words>400</Words>
  <Paragraphs>28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2021-05-07T20:58:49Z</dcterms:modified>
  <cp:revision>27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