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06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E                    A               B G#m       C#m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F#m  B  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MARAVILHA FEZ CONOSCO SENHOR      EXULTEMOS DE ALEGRIA (bis)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      E              B                                E              B 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Quando o senhor reconduziu nossos cativos parecíamos sonhar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E           G#m           C#m A            E                  B            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encheu se sorriso a nossa boca    nossos lábios de canções</a:t>
            </a:r>
          </a:p>
          <a:p>
            <a:pPr algn="just"/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E              B      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       B 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Mudai a nossa sorte o senhor como torres no deserto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E                G#m           </a:t>
            </a:r>
            <a:r>
              <a:rPr lang="pt-BR" sz="1200" smtClean="0">
                <a:solidFill>
                  <a:srgbClr val="FFFF00"/>
                </a:solidFill>
              </a:rPr>
              <a:t>C#m       A        E                B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os que lançam as sementes entre lagrimas   ceifarão com alegria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   MARAVILHA FEZ CONOSCO SENHOR EXULTEMOS DE ALEGRIA (bis)</a:t>
            </a:r>
          </a:p>
          <a:p>
            <a:pPr algn="just"/>
            <a:endParaRPr lang="pt-BR" sz="3600" dirty="0" smtClean="0">
              <a:solidFill>
                <a:srgbClr val="FFFF00"/>
              </a:solidFill>
            </a:endParaRPr>
          </a:p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Quando o senhor reconduziu nossos cativos parecíamos sonhar encheu se sorriso a nossa boca nossos lábios de canções</a:t>
            </a:r>
          </a:p>
          <a:p>
            <a:pPr algn="just"/>
            <a:endParaRPr lang="pt-BR" sz="3600" dirty="0" smtClean="0">
              <a:solidFill>
                <a:srgbClr val="FFFF00"/>
              </a:solidFill>
            </a:endParaRPr>
          </a:p>
          <a:p>
            <a:pPr algn="just"/>
            <a:r>
              <a:rPr lang="pt-BR" sz="3600" dirty="0" smtClean="0">
                <a:solidFill>
                  <a:srgbClr val="FFFF00"/>
                </a:solidFill>
              </a:rPr>
              <a:t>Mudai a nossa sorte o senhor como torres no deserto os que lançam as sementes entre lagrimas ceifarão com alegria   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130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12</cp:revision>
  <dcterms:created xsi:type="dcterms:W3CDTF">2016-06-04T17:36:16Z</dcterms:created>
  <dcterms:modified xsi:type="dcterms:W3CDTF">2016-08-20T19:51:24Z</dcterms:modified>
</cp:coreProperties>
</file>