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939963A-9F5F-44C2-82D7-AD8BF592053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91000"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Bm                 C Am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bom estarmos juntos  Nesta mesa do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Senhor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Bm        C Am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sentirmos Sua presença  No calor do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nosso 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Bm                   C Am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nos reune aqui Em um só espírito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um só coração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Bm                      C Am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D  D7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Toda família vem Não falta ninguém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Nesta comunhão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VEM, CANTANDO ENTRE NÓS,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MARIA DE DEUS, SENHORA DA PAZ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AM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VEM, ORANDO POR NÓS,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D7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MÃE DE JESUS (2X)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Bm                 C Am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Maria, nossa mãezinha Nos convida à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união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Bm               C Am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Sua presença nos une Faz-nos sempre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mais irmãos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Bm                   C Am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Nossa Senhora escuta O nosso silêncio,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nossa oração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Bm                    C Am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D  D7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apresenta o filho Que se dá no vinho,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se dá no pão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66CBA3C-5231-4F30-9A9C-B52C9483F33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101F21-B42B-490F-80F9-55DCF6241667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FB251C-DE19-401E-9DE9-F0D2DE635D0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É bom estarmos juntos Nesta mesa do Senhor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 sentirmos Sua presença No calor do nosso irmão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Deus nos reúne aqui Em um só espírito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E um só coração  toda família vem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Não falta ninguém Nesta comunhão</a:t>
            </a:r>
            <a:br/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E VEM, CANTANDO ENTRE NÓS,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MARIA DE DEUS, SENHORA DA PAZ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E VEM, ORANDO POR NÓS, A MÃE DE JESUS (2X)                     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                                                               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Maria, nossa mãezinha Nos convida à união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Sua presença nos une Faz-nos sempre mais irmãos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Nossa Senhora escuta O nosso silêncio, a nossa oração</a:t>
            </a:r>
            <a:br/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 apresenta o filho Que se dá no vinho, Que se dá no pão</a:t>
            </a:r>
            <a:br/>
            <a:br/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  <Words>7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2015-03-13T01:22:34Z</dcterms:created>
  <dc:creator>Usuário do Windows</dc:creator>
  <dc:description/>
  <dc:language>pt-BR</dc:language>
  <cp:lastModifiedBy/>
  <dcterms:modified xsi:type="dcterms:W3CDTF">2021-05-07T20:55:48Z</dcterms:modified>
  <cp:revision>8</cp:revision>
  <dc:subject/>
  <dc:title>Intro: G Bm C Am D       G                     Bm É bom estarmos juntos         C Am                    D Nesta mesa do Senhor          G                       Bm E sentirmos Sua presença             C Am                  D No calor do nosso irmão    G                           Bm Deus nos reune aqui             C Am Em um só espírito                         D E um só coração    G                   Bm Toda família vem                            C Am Não falta ninguém                           D  D7 Nesta comunhão      G E vem, cantando entre nós,                    A Maria de Deus, senhora da paz       C  Am                    D E vem, orando por nós,                                   G     D7 a mãe de Jesus (2x)      G                         Bm Maria, nossa mãezinha                 C Am      D Nos convida à união  G                            Bm Sua presença nos une                  C Am                   D Faz-nos sempre mais irmãos   G                            Bm Nossa Senhora escuta                    C Am                         D O nosso silêncio, a nossa oração G                     Bm E apresenta o filho                           C Am Que se dá no vinho,                            D  D7 Que se dá no pão      G E vem, cantando entre nós,                     A Maria de Deus, senhora da paz      C  Am                     D E vem, orando por nós,                        G     D7 a mãe de Jesus (2x)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