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1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55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518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615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03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72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49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031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4704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68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8330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C978D-4E1B-4ED0-B4DD-284061866C8E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297B7-6C90-449E-A830-8BF08FC2DB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062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-171400"/>
            <a:ext cx="9144000" cy="7128792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>
              <a:lnSpc>
                <a:spcPct val="70000"/>
              </a:lnSpc>
            </a:pPr>
            <a:r>
              <a:rPr lang="pt-BR" sz="2000" b="1" i="1" spc="-150" dirty="0" smtClean="0">
                <a:solidFill>
                  <a:schemeClr val="bg1"/>
                </a:solidFill>
              </a:rPr>
              <a:t/>
            </a:r>
            <a:br>
              <a:rPr lang="pt-BR" sz="2000" b="1" i="1" spc="-150" dirty="0" smtClean="0">
                <a:solidFill>
                  <a:schemeClr val="bg1"/>
                </a:solidFill>
              </a:rPr>
            </a:br>
            <a:r>
              <a:rPr lang="pt-BR" sz="2400" b="1" i="1" spc="-150" dirty="0">
                <a:solidFill>
                  <a:schemeClr val="bg1"/>
                </a:solidFill>
              </a:rPr>
              <a:t/>
            </a:r>
            <a:br>
              <a:rPr lang="pt-BR" sz="2400" b="1" i="1" spc="-150" dirty="0">
                <a:solidFill>
                  <a:schemeClr val="bg1"/>
                </a:solidFill>
              </a:rPr>
            </a:br>
            <a:r>
              <a:rPr lang="pt-BR" sz="2400" b="1" i="1" spc="-150" dirty="0" smtClean="0">
                <a:solidFill>
                  <a:schemeClr val="bg1"/>
                </a:solidFill>
              </a:rPr>
              <a:t>MINHA BENÇÃO</a:t>
            </a:r>
            <a:r>
              <a:rPr lang="pt-BR" sz="2000" spc="-150" dirty="0">
                <a:solidFill>
                  <a:schemeClr val="bg1"/>
                </a:solidFill>
              </a:rPr>
              <a:t/>
            </a:r>
            <a:br>
              <a:rPr lang="pt-BR" sz="2000" spc="-15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		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Dm  </a:t>
            </a:r>
            <a:r>
              <a:rPr lang="pt-BR" sz="2000" dirty="0" err="1" smtClean="0">
                <a:solidFill>
                  <a:schemeClr val="bg1"/>
                </a:solidFill>
              </a:rPr>
              <a:t>Bb</a:t>
            </a:r>
            <a:r>
              <a:rPr lang="pt-BR" sz="2000" dirty="0" smtClean="0">
                <a:solidFill>
                  <a:schemeClr val="bg1"/>
                </a:solidFill>
              </a:rPr>
              <a:t>        </a:t>
            </a:r>
            <a:r>
              <a:rPr lang="pt-BR" sz="2000" dirty="0">
                <a:solidFill>
                  <a:schemeClr val="bg1"/>
                </a:solidFill>
              </a:rPr>
              <a:t>F        </a:t>
            </a:r>
            <a:r>
              <a:rPr lang="pt-BR" sz="2000" dirty="0" smtClean="0">
                <a:solidFill>
                  <a:schemeClr val="bg1"/>
                </a:solidFill>
              </a:rPr>
              <a:t>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Já na alva luz do dia a raiar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 smtClean="0">
                <a:solidFill>
                  <a:schemeClr val="bg1"/>
                </a:solidFill>
              </a:rPr>
              <a:t>       Dm      </a:t>
            </a:r>
            <a:r>
              <a:rPr lang="pt-BR" sz="2000" dirty="0" err="1" smtClean="0">
                <a:solidFill>
                  <a:schemeClr val="bg1"/>
                </a:solidFill>
              </a:rPr>
              <a:t>Bb</a:t>
            </a:r>
            <a:r>
              <a:rPr lang="pt-BR" sz="2000" dirty="0" smtClean="0">
                <a:solidFill>
                  <a:schemeClr val="bg1"/>
                </a:solidFill>
              </a:rPr>
              <a:t>               F                    C       </a:t>
            </a:r>
            <a:r>
              <a:rPr lang="pt-BR" sz="2000" dirty="0">
                <a:solidFill>
                  <a:schemeClr val="bg1"/>
                </a:solidFill>
              </a:rPr>
              <a:t>Dm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Lá estava a cena que me impressionou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</a:t>
            </a:r>
            <a:r>
              <a:rPr lang="pt-BR" sz="2000" dirty="0" smtClean="0">
                <a:solidFill>
                  <a:schemeClr val="bg1"/>
                </a:solidFill>
              </a:rPr>
              <a:t>         C               </a:t>
            </a:r>
            <a:r>
              <a:rPr lang="pt-BR" sz="2000" dirty="0">
                <a:solidFill>
                  <a:schemeClr val="bg1"/>
                </a:solidFill>
              </a:rPr>
              <a:t>F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Um anjo preso a Jacó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</a:t>
            </a:r>
            <a:r>
              <a:rPr lang="pt-BR" sz="2000" dirty="0">
                <a:solidFill>
                  <a:schemeClr val="bg1"/>
                </a:solidFill>
              </a:rPr>
              <a:t>C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Que por sua benção lutou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Bb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jamais desistiu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Dm     </a:t>
            </a:r>
            <a:r>
              <a:rPr lang="pt-BR" sz="2000" dirty="0" err="1">
                <a:solidFill>
                  <a:schemeClr val="bg1"/>
                </a:solidFill>
              </a:rPr>
              <a:t>Bb</a:t>
            </a: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 F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Não largava o anjo ele muito insistiu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Dm    </a:t>
            </a:r>
            <a:r>
              <a:rPr lang="pt-BR" sz="2000" dirty="0" smtClean="0">
                <a:solidFill>
                  <a:schemeClr val="bg1"/>
                </a:solidFill>
              </a:rPr>
              <a:t>   </a:t>
            </a:r>
            <a:r>
              <a:rPr lang="pt-BR" sz="2000" dirty="0" err="1" smtClean="0">
                <a:solidFill>
                  <a:schemeClr val="bg1"/>
                </a:solidFill>
              </a:rPr>
              <a:t>Bb</a:t>
            </a:r>
            <a:r>
              <a:rPr lang="pt-BR" sz="2000" dirty="0" smtClean="0">
                <a:solidFill>
                  <a:schemeClr val="bg1"/>
                </a:solidFill>
              </a:rPr>
              <a:t>                 </a:t>
            </a:r>
            <a:r>
              <a:rPr lang="pt-BR" sz="2000" dirty="0">
                <a:solidFill>
                  <a:schemeClr val="bg1"/>
                </a:solidFill>
              </a:rPr>
              <a:t>F         </a:t>
            </a:r>
            <a:r>
              <a:rPr lang="pt-BR" sz="2000" dirty="0" smtClean="0">
                <a:solidFill>
                  <a:schemeClr val="bg1"/>
                </a:solidFill>
              </a:rPr>
              <a:t>          </a:t>
            </a:r>
            <a:r>
              <a:rPr lang="pt-BR" sz="2000" dirty="0">
                <a:solidFill>
                  <a:schemeClr val="bg1"/>
                </a:solidFill>
              </a:rPr>
              <a:t>C </a:t>
            </a:r>
            <a:r>
              <a:rPr lang="pt-BR" sz="2000" dirty="0" smtClean="0">
                <a:solidFill>
                  <a:schemeClr val="bg1"/>
                </a:solidFill>
              </a:rPr>
              <a:t>     Dm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Não sairia dali, sem sua benção na mão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</a:t>
            </a:r>
            <a:r>
              <a:rPr lang="pt-BR" sz="2000" dirty="0" smtClean="0">
                <a:solidFill>
                  <a:schemeClr val="bg1"/>
                </a:solidFill>
              </a:rPr>
              <a:t>C                     </a:t>
            </a:r>
            <a:r>
              <a:rPr lang="pt-BR" sz="2000" dirty="0">
                <a:solidFill>
                  <a:schemeClr val="bg1"/>
                </a:solidFill>
              </a:rPr>
              <a:t>F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 tanto ele insistir, o anjo lhe tocou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Bb</a:t>
            </a:r>
            <a:r>
              <a:rPr lang="pt-BR" sz="2000" dirty="0" smtClean="0">
                <a:solidFill>
                  <a:schemeClr val="bg1"/>
                </a:solidFill>
              </a:rPr>
              <a:t>         F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abençoado ele foi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Preciso de uma benção não vou desistir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Gm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Sem ela eu não vou sair daqui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</a:t>
            </a:r>
            <a:r>
              <a:rPr lang="pt-BR" sz="2000" dirty="0">
                <a:solidFill>
                  <a:schemeClr val="bg1"/>
                </a:solidFill>
              </a:rPr>
              <a:t>(F C)  F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Só saio quando o Senhor me tocar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C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Não posso mais ficar sem te sentir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</a:t>
            </a:r>
            <a:r>
              <a:rPr lang="pt-BR" sz="2000" dirty="0" err="1">
                <a:solidFill>
                  <a:schemeClr val="bg1"/>
                </a:solidFill>
              </a:rPr>
              <a:t>Gm</a:t>
            </a:r>
            <a:r>
              <a:rPr lang="pt-BR" sz="2000" dirty="0">
                <a:solidFill>
                  <a:schemeClr val="bg1"/>
                </a:solidFill>
              </a:rPr>
              <a:t>       </a:t>
            </a:r>
            <a:r>
              <a:rPr lang="pt-BR" sz="2000" dirty="0" smtClean="0">
                <a:solidFill>
                  <a:schemeClr val="bg1"/>
                </a:solidFill>
              </a:rPr>
              <a:t>           </a:t>
            </a:r>
            <a:r>
              <a:rPr lang="pt-BR" sz="2000" dirty="0" err="1">
                <a:solidFill>
                  <a:schemeClr val="bg1"/>
                </a:solidFill>
              </a:rPr>
              <a:t>Bb</a:t>
            </a:r>
            <a:r>
              <a:rPr lang="pt-BR" sz="2000" dirty="0">
                <a:solidFill>
                  <a:schemeClr val="bg1"/>
                </a:solidFill>
              </a:rPr>
              <a:t>         </a:t>
            </a:r>
            <a:r>
              <a:rPr lang="pt-BR" sz="2000" dirty="0" smtClean="0">
                <a:solidFill>
                  <a:schemeClr val="bg1"/>
                </a:solidFill>
              </a:rPr>
              <a:t> C                                 </a:t>
            </a:r>
            <a:r>
              <a:rPr lang="pt-BR" sz="2000" dirty="0">
                <a:solidFill>
                  <a:schemeClr val="bg1"/>
                </a:solidFill>
              </a:rPr>
              <a:t>F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Nada vai impedir a unção de Deus sobre mim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5004048" y="2967335"/>
            <a:ext cx="3960440" cy="923330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JESUS</a:t>
            </a:r>
            <a:endParaRPr lang="pt-BR" sz="5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9690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MINHA BENÇÃO               Dm  Bb        F            C Já na alva luz do dia a raiar           Dm      Bb               F                    C       Dm Lá estava a cena que me impressionou                    C               F Um anjo preso a Jacó                                           C Que por sua benção lutou                          Bb E jamais desistiu               Dm     Bb               F              C Não largava o anjo ele muito insistiu           Dm       Bb                 F                   C      Dm Não sairia dali, sem sua benção na mão         C                     F                           C De tanto ele insistir, o anjo lhe tocou                               Bb         F E abençoado ele foi                                                                    C Preciso de uma benção não vou desistir                                                    Gm Sem ela eu não vou sair daqui                                                           (F C)  F Só saio quando o Senhor me tocar                                                           C Não posso mais ficar sem te sentir   Gm                  Bb          C                                 F Nada vai impedir a unção de Deus sobre mim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MINHA BENÇÃO               Dm  Bb        F            C Já na alva luz do dia a raiar           Dm      Bb               F                    C       Dm Lá estava a cena que me impressionou                    C               F Um anjo preso a Jacó                                           C Que por sua benção lutou                          Bb E jamais desistiu               Dm     Bb               F              C Não largava o anjo ele muito insistiu           Dm       Bb                 F                   C      Dm Não sairia dali, sem sua benção na mão         C                     F                           C De tanto ele insistir, o anjo lhe tocou                               Bb         F E abençoado ele foi                                                                    C Preciso de uma benção não vou desistir                                                    Gm Sem ela eu não vou sair daqui                                                           (F C)  F Só saio quando o Senhor me tocar                                                           C Não posso mais ficar sem te sentir   Gm                  Bb          C                                 F Nada vai impedir a unção de Deus sobre mim  </dc:title>
  <dc:creator>Usuário do Windows</dc:creator>
  <cp:lastModifiedBy>Usuário do Windows</cp:lastModifiedBy>
  <cp:revision>1</cp:revision>
  <dcterms:created xsi:type="dcterms:W3CDTF">2015-03-13T00:35:21Z</dcterms:created>
  <dcterms:modified xsi:type="dcterms:W3CDTF">2015-03-13T00:35:47Z</dcterms:modified>
</cp:coreProperties>
</file>