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6905045-1DA0-43FC-B236-93F8FDA163A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 fontScale="25000"/>
          </a:bodyPr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G    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           Am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Não troco a minha fé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por outra fé não troco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 minha paz por outra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paz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      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Am        D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  Am      D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G   D  G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não deixo a minha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santa religião por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outra que garante 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salvação agora já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  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Dm                G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C         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respeito quem não crê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no que eu acredito 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peço que também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Deus lhe abençoe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meu senhor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Am             Cm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G               F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                  Am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D                G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sou santo e pecador 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minha igreja também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é    porém não troco 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minha fé por outra fé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G         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 Am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Aceito a questionar 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minha fé aceito 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questionar a minha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paz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         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Am           D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      Am      D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G   D  G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eu sei que minha santa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religião tem muito que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aprender e mais ainda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que mudar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  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Dm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G   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C                 E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mas fico como estou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porque acredito e luto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para mudar a minha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igreja pra melhor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Am             Cm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G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  E                Am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D                G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Católico eu serei com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muito orgulho e muito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amor não vou deixar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 minha igreja não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senhor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7BFA191-6565-46C3-B345-C4775AC9190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DB6E976-D2AB-4BC2-9DD8-C0B89CA124E0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13/03/21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16E9784-8949-46B6-AD4B-74383BA391A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  </a:t>
            </a: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Não troco a minha fé por outra fé não troco a minha paz por outra paz não deixo a minha santa religião por outra que garante a salvação agora já respeito quem não crê no que eu acredito e peço que também Deus lhe abençoe meu senhor sou santo e pecador e minha igreja também é porém não troco a minha fé por outra fé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Aceito a questionar a minha fé aceito a questionar a minha paz eu sei que minha santa religião tem muito que aprender e mais ainda que mudar mas fico como estou porque acredito e luto para mudar a minha igreja pra melhor Católico eu serei com muito orgulho e muito amor não vou deixar a minha igreja não senhor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LibreOffice/6.4.6.2$Linux_X86_64 LibreOffice_project/40$Build-2</Application>
  <Words>303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2021-03-13T16:30:44Z</dcterms:modified>
  <cp:revision>18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