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9074" autoAdjust="0"/>
  </p:normalViewPr>
  <p:slideViewPr>
    <p:cSldViewPr>
      <p:cViewPr varScale="1">
        <p:scale>
          <a:sx n="62" d="100"/>
          <a:sy n="62" d="100"/>
        </p:scale>
        <p:origin x="-1548" y="-1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75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6765F-5EC6-43EB-83BE-64CDD133F839}" type="datetimeFigureOut">
              <a:rPr lang="pt-BR" smtClean="0"/>
              <a:t>12/12/2017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4C6C-3B9C-4528-8B30-192DBBBA878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A                                           F#m                        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Bm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Chegou a hora de sonhar de novo,/ De tornar-se povo, e se fazer irmão./ Chegou a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E7                                                                        A   A7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hora que ligeiro passa,/ De ganhar a graça e a conversão.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Refrão: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D                                             A                   C#m                 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Meu caro irmão,/ Olha pra dentro do teu coração./ Vê se o Natal se tornou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   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Bm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E7         A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conversão,/ e te ensinou a viver. (bis)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Verso: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A                                       F#m                            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Bm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Chegou a hora de viver o Cristo/ e acreditar que isto é se tornar maior./ Chegou a hora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E7                                                                         A    A7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de pensar profundo/ e perceber que o mundo pode ser melhor.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(Refrão)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Verso: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A                                                     F#m                         </a:t>
            </a:r>
            <a:r>
              <a:rPr lang="pt-B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Bm</a:t>
            </a:r>
            <a:r>
              <a:rPr lang="pt-B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E7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Será difícil tantas mãos unidas,/ Não fazer da vida um tempo sem igual./ Será difícil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</a:t>
            </a:r>
            <a:r>
              <a:rPr lang="pt-B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r>
              <a:rPr lang="pt-BR" sz="1200" baseline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</a:t>
            </a:r>
            <a:r>
              <a:rPr lang="pt-BR" sz="12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</a:t>
            </a: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     A7</a:t>
            </a:r>
            <a:b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pt-BR" sz="12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tanto amor e afeto,/ Não tornar concreto, o gesto do Natal.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B4C6C-3B9C-4528-8B30-192DBBBA8784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4D1-810B-4265-B543-BEED97B109FD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3CC6-7AF6-4017-A166-8CE4538C14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42693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4D1-810B-4265-B543-BEED97B109FD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3CC6-7AF6-4017-A166-8CE4538C14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97634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4D1-810B-4265-B543-BEED97B109FD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3CC6-7AF6-4017-A166-8CE4538C14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5221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4D1-810B-4265-B543-BEED97B109FD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3CC6-7AF6-4017-A166-8CE4538C14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5650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4D1-810B-4265-B543-BEED97B109FD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3CC6-7AF6-4017-A166-8CE4538C14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9120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4D1-810B-4265-B543-BEED97B109FD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3CC6-7AF6-4017-A166-8CE4538C14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812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4D1-810B-4265-B543-BEED97B109FD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3CC6-7AF6-4017-A166-8CE4538C14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59985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4D1-810B-4265-B543-BEED97B109FD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3CC6-7AF6-4017-A166-8CE4538C14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035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4D1-810B-4265-B543-BEED97B109FD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3CC6-7AF6-4017-A166-8CE4538C14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7157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4D1-810B-4265-B543-BEED97B109FD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3CC6-7AF6-4017-A166-8CE4538C14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8220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184D1-810B-4265-B543-BEED97B109FD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F3CC6-7AF6-4017-A166-8CE4538C14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79644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184D1-810B-4265-B543-BEED97B109FD}" type="datetimeFigureOut">
              <a:rPr lang="pt-BR" smtClean="0"/>
              <a:pPr/>
              <a:t>12/12/2017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F3CC6-7AF6-4017-A166-8CE4538C14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8405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solidFill>
                  <a:schemeClr val="bg1"/>
                </a:solidFill>
              </a:rPr>
              <a:t/>
            </a:r>
            <a:br>
              <a:rPr lang="pt-BR" sz="3600" dirty="0" smtClean="0">
                <a:solidFill>
                  <a:schemeClr val="bg1"/>
                </a:solidFill>
              </a:rPr>
            </a:br>
            <a:r>
              <a:rPr lang="pt-BR" sz="3600" dirty="0" smtClean="0">
                <a:solidFill>
                  <a:schemeClr val="bg1"/>
                </a:solidFill>
              </a:rPr>
              <a:t>NATAL </a:t>
            </a:r>
            <a:r>
              <a:rPr lang="pt-BR" sz="3600" dirty="0" smtClean="0">
                <a:solidFill>
                  <a:schemeClr val="bg1"/>
                </a:solidFill>
              </a:rPr>
              <a:t>É CONVERSÃO</a:t>
            </a:r>
            <a:br>
              <a:rPr lang="pt-BR" sz="3600" dirty="0" smtClean="0">
                <a:solidFill>
                  <a:schemeClr val="bg1"/>
                </a:solidFill>
              </a:rPr>
            </a:br>
            <a:r>
              <a:rPr lang="pt-BR" sz="3600" dirty="0" smtClean="0">
                <a:solidFill>
                  <a:schemeClr val="bg1"/>
                </a:solidFill>
              </a:rPr>
              <a:t>Chegou </a:t>
            </a:r>
            <a:r>
              <a:rPr lang="pt-BR" sz="3600" dirty="0">
                <a:solidFill>
                  <a:schemeClr val="bg1"/>
                </a:solidFill>
              </a:rPr>
              <a:t>a hora de sonhar de novo,/ De tornar-se povo, e se fazer irmão./ Chegou a </a:t>
            </a:r>
            <a:r>
              <a:rPr lang="pt-BR" sz="3600" dirty="0" smtClean="0">
                <a:solidFill>
                  <a:schemeClr val="bg1"/>
                </a:solidFill>
              </a:rPr>
              <a:t>hora </a:t>
            </a:r>
            <a:r>
              <a:rPr lang="pt-BR" sz="3600" dirty="0" smtClean="0">
                <a:solidFill>
                  <a:schemeClr val="bg1"/>
                </a:solidFill>
              </a:rPr>
              <a:t>que </a:t>
            </a:r>
            <a:r>
              <a:rPr lang="pt-BR" sz="3600" dirty="0">
                <a:solidFill>
                  <a:schemeClr val="bg1"/>
                </a:solidFill>
              </a:rPr>
              <a:t>ligeiro passa,/ De ganhar a graça e a conversão.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600" dirty="0" smtClean="0">
                <a:solidFill>
                  <a:srgbClr val="FF0000"/>
                </a:solidFill>
              </a:rPr>
              <a:t>Refrão</a:t>
            </a:r>
            <a:r>
              <a:rPr lang="pt-BR" sz="3600" dirty="0">
                <a:solidFill>
                  <a:srgbClr val="FF0000"/>
                </a:solidFill>
              </a:rPr>
              <a:t>:</a:t>
            </a:r>
            <a:br>
              <a:rPr lang="pt-BR" sz="3600" dirty="0">
                <a:solidFill>
                  <a:srgbClr val="FF0000"/>
                </a:solidFill>
              </a:rPr>
            </a:br>
            <a:r>
              <a:rPr lang="pt-BR" sz="3600" dirty="0" smtClean="0">
                <a:solidFill>
                  <a:srgbClr val="FF0000"/>
                </a:solidFill>
              </a:rPr>
              <a:t>MEU CARO IRMÃO,/ OLHA PRA DENTRO DO TEU CORAÇÃO./ VÊ SE O NATAL SE TORNOU CONVERSÃO,/ E TE ENSINOU A VIVER. (BIS)</a:t>
            </a:r>
            <a:br>
              <a:rPr lang="pt-BR" sz="3600" dirty="0" smtClean="0">
                <a:solidFill>
                  <a:srgbClr val="FF0000"/>
                </a:solidFill>
              </a:rPr>
            </a:br>
            <a:r>
              <a:rPr lang="pt-BR" sz="3600" dirty="0" smtClean="0">
                <a:solidFill>
                  <a:schemeClr val="bg1"/>
                </a:solidFill>
              </a:rPr>
              <a:t>Verso</a:t>
            </a:r>
            <a:r>
              <a:rPr lang="pt-BR" sz="3600" dirty="0">
                <a:solidFill>
                  <a:schemeClr val="bg1"/>
                </a:solidFill>
              </a:rPr>
              <a:t>:</a:t>
            </a:r>
            <a:br>
              <a:rPr lang="pt-BR" sz="3600" dirty="0">
                <a:solidFill>
                  <a:schemeClr val="bg1"/>
                </a:solidFill>
              </a:rPr>
            </a:br>
            <a:r>
              <a:rPr lang="pt-BR" sz="3600" dirty="0" smtClean="0">
                <a:solidFill>
                  <a:schemeClr val="bg1"/>
                </a:solidFill>
              </a:rPr>
              <a:t>Chegou </a:t>
            </a:r>
            <a:r>
              <a:rPr lang="pt-BR" sz="3600" dirty="0">
                <a:solidFill>
                  <a:schemeClr val="bg1"/>
                </a:solidFill>
              </a:rPr>
              <a:t>a hora de viver o Cristo/ e acreditar que isto é se tornar maior./ Chegou a </a:t>
            </a:r>
            <a:r>
              <a:rPr lang="pt-BR" sz="3600" dirty="0" smtClean="0">
                <a:solidFill>
                  <a:schemeClr val="bg1"/>
                </a:solidFill>
              </a:rPr>
              <a:t>hora</a:t>
            </a:r>
            <a:r>
              <a:rPr lang="pt-BR" sz="3600" dirty="0" smtClean="0">
                <a:solidFill>
                  <a:schemeClr val="bg1"/>
                </a:solidFill>
              </a:rPr>
              <a:t> </a:t>
            </a:r>
            <a:r>
              <a:rPr lang="pt-BR" sz="3600" dirty="0" smtClean="0">
                <a:solidFill>
                  <a:schemeClr val="bg1"/>
                </a:solidFill>
              </a:rPr>
              <a:t>de </a:t>
            </a:r>
            <a:r>
              <a:rPr lang="pt-BR" sz="3600" dirty="0">
                <a:solidFill>
                  <a:schemeClr val="bg1"/>
                </a:solidFill>
              </a:rPr>
              <a:t>pensar profundo/ e perceber que o mundo pode ser melhor.</a:t>
            </a:r>
            <a:br>
              <a:rPr lang="pt-BR" sz="3600" dirty="0">
                <a:solidFill>
                  <a:schemeClr val="bg1"/>
                </a:solidFill>
              </a:rPr>
            </a:br>
            <a:endParaRPr lang="pt-BR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145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NATAL É CONVERSÃO Chegou a hora de sonhar de novo,/ De tornar-se povo, e se fazer irmão./ Chegou a hora que ligeiro passa,/ De ganhar a graça e a conversão. Refrão: MEU CARO IRMÃO,/ OLHA PRA DENTRO DO TEU CORAÇÃO./ VÊ SE O NATAL SE TORNOU CONVERSÃO,/ E TE ENSINOU A VIVER. (BIS) Verso: Chegou a hora de viver o Cristo/ e acreditar que isto é se tornar maior./ Chegou a hora de pensar profundo/ e perceber que o mundo pode ser melhor.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A                                                                                        F#m     Bm            Chegou a hora de sonhar de novo,/ De tornar-se povo, e se fazer irmão./ Chegou a    E7                                                                                         A   A7 hora que ligeiro passa,/ De ganhar a graça e a conversão. Refrão:                         D                                                          A                       C#m                  Meu caro irmão,/ Olha pra dentro do teu coração./ Vê se o Natal se tornou              Bm                    E7         A conversão,/ e te ensinou a viver. (bis) Verso:                    A                                                                                      F#m     Bm                      E7 Chegou a hora de viver o Cristo/ e acreditar que isto é se tornar maior./ Chegou a hora                                                                                                                A    A7  de pensar profundo/ e perceber que o mundo pode ser melhor. (Refrão) Verso:              C                                                                                               Am      Dm                G7 Será difícil tantas mãos unidas,/ Não fazer da vida um tempo sem igual./ Será difícil                                                                                                        C     C7  tanto amor e afeto,/ Não tornar concreto, o gesto do Natal.</dc:title>
  <dc:creator>Usuário do Windows</dc:creator>
  <cp:lastModifiedBy>MARCELO</cp:lastModifiedBy>
  <cp:revision>5</cp:revision>
  <dcterms:created xsi:type="dcterms:W3CDTF">2015-03-13T01:57:03Z</dcterms:created>
  <dcterms:modified xsi:type="dcterms:W3CDTF">2017-12-12T15:25:02Z</dcterms:modified>
</cp:coreProperties>
</file>