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64" autoAdjust="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29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5F214-93FE-4F82-981E-A1A431E54C49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BC24F-AA6E-4973-B2FE-26F7DE521B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E              B        E                           A                           E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Nós estamos aqui reunidos    como estavam em Jerusalém.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B          E                                  B                     E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Pois só quando vivemos unidos é que o Espírito Santo nos vem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B                          E                      A                               E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1. Ninguém pára esse vento passando, ninguém vê,  e ele sopra onde quer.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A                          E                   A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E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Força igual têm o Espírito quando faz a Igreja de Cristo crescer.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B                          E                    A                       E                    A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2. Feita de homens a Igreja é divina,/ pois o Espírito Santo a conduz/ Como um fogo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        </a:t>
            </a:r>
            <a:r>
              <a:rPr lang="pt-BR" sz="1200" baseline="0" smtClean="0">
                <a:solidFill>
                  <a:schemeClr val="bg1"/>
                </a:solidFill>
              </a:rPr>
              <a:t>  </a:t>
            </a:r>
            <a:r>
              <a:rPr lang="pt-BR" sz="1200" smtClean="0">
                <a:solidFill>
                  <a:schemeClr val="bg1"/>
                </a:solidFill>
              </a:rPr>
              <a:t> E                  A     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que aquece e ilumina/ que é pureza, que é vida, que é luz.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A                                  D                         F#m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3. Quando o Espírito espalma suas graças,/ faz dos povos um só coração:/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G                                D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Em                A             D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cresce a Igreja onde todas as raças/ um só Deus, um só Pai louvarão.  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BC24F-AA6E-4973-B2FE-26F7DE521B91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2654-341E-4710-B16D-713E99F5ACBA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C7E7-2E3C-4553-856A-959FD44FF6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8836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2654-341E-4710-B16D-713E99F5ACBA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C7E7-2E3C-4553-856A-959FD44FF6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6820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2654-341E-4710-B16D-713E99F5ACBA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C7E7-2E3C-4553-856A-959FD44FF6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7666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2654-341E-4710-B16D-713E99F5ACBA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C7E7-2E3C-4553-856A-959FD44FF6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0155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2654-341E-4710-B16D-713E99F5ACBA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C7E7-2E3C-4553-856A-959FD44FF6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619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2654-341E-4710-B16D-713E99F5ACBA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C7E7-2E3C-4553-856A-959FD44FF6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8831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2654-341E-4710-B16D-713E99F5ACBA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C7E7-2E3C-4553-856A-959FD44FF6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801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2654-341E-4710-B16D-713E99F5ACBA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C7E7-2E3C-4553-856A-959FD44FF6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9813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2654-341E-4710-B16D-713E99F5ACBA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C7E7-2E3C-4553-856A-959FD44FF6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888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2654-341E-4710-B16D-713E99F5ACBA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C7E7-2E3C-4553-856A-959FD44FF6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885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2654-341E-4710-B16D-713E99F5ACBA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C7E7-2E3C-4553-856A-959FD44FF6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993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2654-341E-4710-B16D-713E99F5ACBA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C7E7-2E3C-4553-856A-959FD44FF64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4004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NÓS ESTAMOS AQUI REUNIDOS    COMO ESTAVAM EM JERUSALÉM. POIS SÓ QUANDO VIVEMOS UNIDOS É QUE O ESPÍRITO SANTO NOS VEM 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 </a:t>
            </a: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 </a:t>
            </a:r>
            <a:r>
              <a:rPr lang="pt-BR" sz="3200" dirty="0" smtClean="0">
                <a:solidFill>
                  <a:srgbClr val="FFFF00"/>
                </a:solidFill>
              </a:rPr>
              <a:t>1. Ninguém pára esse vento passando, ninguém vê,  e ele sopra onde quer. </a:t>
            </a:r>
            <a:r>
              <a:rPr lang="pt-BR" sz="3200" dirty="0" smtClean="0">
                <a:solidFill>
                  <a:srgbClr val="FFFF00"/>
                </a:solidFill>
              </a:rPr>
              <a:t>Força </a:t>
            </a:r>
            <a:r>
              <a:rPr lang="pt-BR" sz="3200" dirty="0" smtClean="0">
                <a:solidFill>
                  <a:srgbClr val="FFFF00"/>
                </a:solidFill>
              </a:rPr>
              <a:t>igual têm o Espírito quando faz a Igreja de Cristo crescer.  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  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 </a:t>
            </a:r>
            <a:r>
              <a:rPr lang="pt-BR" sz="3200" dirty="0" smtClean="0">
                <a:solidFill>
                  <a:srgbClr val="FFFF00"/>
                </a:solidFill>
              </a:rPr>
              <a:t>2. Feita de homens a Igreja é divina,/ pois o Espírito Santo a conduz/ Como um fogo </a:t>
            </a:r>
            <a:r>
              <a:rPr lang="pt-BR" sz="3200" dirty="0" smtClean="0">
                <a:solidFill>
                  <a:srgbClr val="FFFF00"/>
                </a:solidFill>
              </a:rPr>
              <a:t>que </a:t>
            </a:r>
            <a:r>
              <a:rPr lang="pt-BR" sz="3200" dirty="0" smtClean="0">
                <a:solidFill>
                  <a:srgbClr val="FFFF00"/>
                </a:solidFill>
              </a:rPr>
              <a:t>aquece e ilumina/ que é pureza, que é vida, que é luz.  </a:t>
            </a:r>
            <a:br>
              <a:rPr lang="pt-BR" sz="3200" dirty="0" smtClean="0">
                <a:solidFill>
                  <a:srgbClr val="FFFF00"/>
                </a:solidFill>
              </a:rPr>
            </a:br>
            <a:endParaRPr lang="pt-BR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18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NÓS ESTAMOS AQUI REUNIDOS    COMO ESTAVAM EM JERUSALÉM. POIS SÓ QUANDO VIVEMOS UNIDOS É QUE O ESPÍRITO SANTO NOS VEM       1. Ninguém pára esse vento passando, ninguém vê,  e ele sopra onde quer. Força igual têm o Espírito quando faz a Igreja de Cristo crescer.         2. Feita de homens a Igreja é divina,/ pois o Espírito Santo a conduz/ Como um fogo que aquece e ilumina/ que é pureza, que é vida, que é luz.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NOS ESTAMOS AQUI REUNIDOS                E              B        E                           A                           E       Nós estamos aqui reunidos    como estavam em Jerusalém.                       A            B             E                                      B                E     Pois só quando vivemos unidos é que o Espírito Santo nos vem                               B                                E                           A                                       E     1. Ninguém pára esse vento passando, ninguém vê,  e ele sopra onde quer.                       A                                 E                       A                              E        Força igual têm o Espírito quando faz a Igreja de Cristo crescer.                               B                                E                          A                             E                         A                           2. Feita de homens a Igreja é divina,/ pois o Espírito Santo a conduz/ Como um fogo                                     E                        A                                      E    que aquece e ilumina/ que é pureza, que é vida, que é luz.                                   A                                  D                         F#m                       Bm    3. Quando o Espírito espalma suas graças,/ faz dos povos um só coração:/                        G                                D     Bm            Em                A             D    cresce a Igreja onde todas as raças/ um só Deus, um só Pai louvarão.   </dc:title>
  <dc:creator>Usuário do Windows</dc:creator>
  <cp:lastModifiedBy>MARCELO</cp:lastModifiedBy>
  <cp:revision>3</cp:revision>
  <dcterms:created xsi:type="dcterms:W3CDTF">2015-03-15T00:24:06Z</dcterms:created>
  <dcterms:modified xsi:type="dcterms:W3CDTF">2017-06-04T12:18:57Z</dcterms:modified>
</cp:coreProperties>
</file>