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3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EBB335-3009-405C-8774-A4D2B4547640}" type="datetimeFigureOut">
              <a:rPr lang="pt-BR" smtClean="0"/>
              <a:t>04/06/2017</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31B182-CE46-4484-9880-7A39AC2DB6CD}" type="slidenum">
              <a:rPr lang="pt-BR" smtClean="0"/>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sz="1200" dirty="0" smtClean="0">
                <a:solidFill>
                  <a:schemeClr val="bg1"/>
                </a:solidFill>
              </a:rPr>
              <a:t> B          </a:t>
            </a:r>
            <a:r>
              <a:rPr lang="pt-BR" sz="1200" dirty="0" err="1" smtClean="0">
                <a:solidFill>
                  <a:schemeClr val="bg1"/>
                </a:solidFill>
              </a:rPr>
              <a:t>B</a:t>
            </a:r>
            <a:r>
              <a:rPr lang="pt-BR" sz="1200" dirty="0" smtClean="0">
                <a:solidFill>
                  <a:schemeClr val="bg1"/>
                </a:solidFill>
              </a:rPr>
              <a:t>                        D#m   D#m</a:t>
            </a:r>
            <a:br>
              <a:rPr lang="pt-BR" sz="1200" dirty="0" smtClean="0">
                <a:solidFill>
                  <a:schemeClr val="bg1"/>
                </a:solidFill>
              </a:rPr>
            </a:br>
            <a:r>
              <a:rPr lang="pt-BR" sz="1200" dirty="0" smtClean="0">
                <a:solidFill>
                  <a:schemeClr val="bg1"/>
                </a:solidFill>
              </a:rPr>
              <a:t>Hoje o céu se abre pra derramar</a:t>
            </a:r>
            <a:br>
              <a:rPr lang="pt-BR" sz="1200" dirty="0" smtClean="0">
                <a:solidFill>
                  <a:schemeClr val="bg1"/>
                </a:solidFill>
              </a:rPr>
            </a:br>
            <a:r>
              <a:rPr lang="pt-BR" sz="1200" dirty="0" smtClean="0">
                <a:solidFill>
                  <a:schemeClr val="bg1"/>
                </a:solidFill>
              </a:rPr>
              <a:t>                  E              B                  A       F#    F#</a:t>
            </a:r>
            <a:br>
              <a:rPr lang="pt-BR" sz="1200" dirty="0" smtClean="0">
                <a:solidFill>
                  <a:schemeClr val="bg1"/>
                </a:solidFill>
              </a:rPr>
            </a:br>
            <a:r>
              <a:rPr lang="pt-BR" sz="1200" dirty="0" smtClean="0">
                <a:solidFill>
                  <a:schemeClr val="bg1"/>
                </a:solidFill>
              </a:rPr>
              <a:t>Sobre os corações toda a graça do Pai</a:t>
            </a:r>
            <a:br>
              <a:rPr lang="pt-BR" sz="1200" dirty="0" smtClean="0">
                <a:solidFill>
                  <a:schemeClr val="bg1"/>
                </a:solidFill>
              </a:rPr>
            </a:br>
            <a:r>
              <a:rPr lang="pt-BR" sz="1200" dirty="0" smtClean="0">
                <a:solidFill>
                  <a:schemeClr val="bg1"/>
                </a:solidFill>
              </a:rPr>
              <a:t> B           </a:t>
            </a:r>
            <a:r>
              <a:rPr lang="pt-BR" sz="1200" dirty="0" err="1" smtClean="0">
                <a:solidFill>
                  <a:schemeClr val="bg1"/>
                </a:solidFill>
              </a:rPr>
              <a:t>B</a:t>
            </a:r>
            <a:r>
              <a:rPr lang="pt-BR" sz="1200" dirty="0" smtClean="0">
                <a:solidFill>
                  <a:schemeClr val="bg1"/>
                </a:solidFill>
              </a:rPr>
              <a:t>                      D#m   D#m</a:t>
            </a:r>
            <a:br>
              <a:rPr lang="pt-BR" sz="1200" dirty="0" smtClean="0">
                <a:solidFill>
                  <a:schemeClr val="bg1"/>
                </a:solidFill>
              </a:rPr>
            </a:br>
            <a:r>
              <a:rPr lang="pt-BR" sz="1200" dirty="0" smtClean="0">
                <a:solidFill>
                  <a:schemeClr val="bg1"/>
                </a:solidFill>
              </a:rPr>
              <a:t>Eu também quero me derramar</a:t>
            </a:r>
            <a:br>
              <a:rPr lang="pt-BR" sz="1200" dirty="0" smtClean="0">
                <a:solidFill>
                  <a:schemeClr val="bg1"/>
                </a:solidFill>
              </a:rPr>
            </a:br>
            <a:r>
              <a:rPr lang="pt-BR" sz="1200" dirty="0" smtClean="0">
                <a:solidFill>
                  <a:schemeClr val="bg1"/>
                </a:solidFill>
              </a:rPr>
              <a:t>                             E                       C#m     A        F#   F#</a:t>
            </a:r>
            <a:br>
              <a:rPr lang="pt-BR" sz="1200" dirty="0" smtClean="0">
                <a:solidFill>
                  <a:schemeClr val="bg1"/>
                </a:solidFill>
              </a:rPr>
            </a:br>
            <a:r>
              <a:rPr lang="pt-BR" sz="1200" dirty="0" smtClean="0">
                <a:solidFill>
                  <a:schemeClr val="bg1"/>
                </a:solidFill>
              </a:rPr>
              <a:t>De todo o meu coração    nos braços      do Pai</a:t>
            </a:r>
            <a:br>
              <a:rPr lang="pt-BR" sz="1200" dirty="0" smtClean="0">
                <a:solidFill>
                  <a:schemeClr val="bg1"/>
                </a:solidFill>
              </a:rPr>
            </a:br>
            <a:r>
              <a:rPr lang="pt-BR" sz="1200" dirty="0" smtClean="0">
                <a:solidFill>
                  <a:schemeClr val="bg1"/>
                </a:solidFill>
              </a:rPr>
              <a:t/>
            </a:r>
            <a:br>
              <a:rPr lang="pt-BR" sz="1200" dirty="0" smtClean="0">
                <a:solidFill>
                  <a:schemeClr val="bg1"/>
                </a:solidFill>
              </a:rPr>
            </a:br>
            <a:r>
              <a:rPr lang="pt-BR" sz="1200" dirty="0" smtClean="0">
                <a:solidFill>
                  <a:schemeClr val="bg1"/>
                </a:solidFill>
              </a:rPr>
              <a:t>Refrão:</a:t>
            </a:r>
            <a:br>
              <a:rPr lang="pt-BR" sz="1200" dirty="0" smtClean="0">
                <a:solidFill>
                  <a:schemeClr val="bg1"/>
                </a:solidFill>
              </a:rPr>
            </a:br>
            <a:r>
              <a:rPr lang="pt-BR" sz="1200" dirty="0" smtClean="0">
                <a:solidFill>
                  <a:schemeClr val="bg1"/>
                </a:solidFill>
              </a:rPr>
              <a:t>  B       </a:t>
            </a:r>
            <a:r>
              <a:rPr lang="pt-BR" sz="1200" dirty="0" err="1" smtClean="0">
                <a:solidFill>
                  <a:schemeClr val="bg1"/>
                </a:solidFill>
              </a:rPr>
              <a:t>B</a:t>
            </a:r>
            <a:r>
              <a:rPr lang="pt-BR" sz="1200" dirty="0" smtClean="0">
                <a:solidFill>
                  <a:schemeClr val="bg1"/>
                </a:solidFill>
              </a:rPr>
              <a:t>                   E        </a:t>
            </a:r>
            <a:r>
              <a:rPr lang="pt-BR" sz="1200" dirty="0" err="1" smtClean="0">
                <a:solidFill>
                  <a:schemeClr val="bg1"/>
                </a:solidFill>
              </a:rPr>
              <a:t>E</a:t>
            </a:r>
            <a:r>
              <a:rPr lang="pt-BR" sz="1200" dirty="0" smtClean="0">
                <a:solidFill>
                  <a:schemeClr val="bg1"/>
                </a:solidFill>
              </a:rPr>
              <a:t>       </a:t>
            </a:r>
            <a:r>
              <a:rPr lang="pt-BR" sz="1200" dirty="0" err="1" smtClean="0">
                <a:solidFill>
                  <a:schemeClr val="bg1"/>
                </a:solidFill>
              </a:rPr>
              <a:t>E</a:t>
            </a:r>
            <a:r>
              <a:rPr lang="pt-BR" sz="1200" dirty="0" smtClean="0">
                <a:solidFill>
                  <a:schemeClr val="bg1"/>
                </a:solidFill>
              </a:rPr>
              <a:t>                G#m</a:t>
            </a:r>
            <a:br>
              <a:rPr lang="pt-BR" sz="1200" dirty="0" smtClean="0">
                <a:solidFill>
                  <a:schemeClr val="bg1"/>
                </a:solidFill>
              </a:rPr>
            </a:br>
            <a:r>
              <a:rPr lang="pt-BR" sz="1200" dirty="0" smtClean="0">
                <a:solidFill>
                  <a:schemeClr val="bg1"/>
                </a:solidFill>
              </a:rPr>
              <a:t>Vem,        Espírito Santo,       com teu poder</a:t>
            </a:r>
            <a:br>
              <a:rPr lang="pt-BR" sz="1200" dirty="0" smtClean="0">
                <a:solidFill>
                  <a:schemeClr val="bg1"/>
                </a:solidFill>
              </a:rPr>
            </a:br>
            <a:r>
              <a:rPr lang="pt-BR" sz="1200" dirty="0" smtClean="0">
                <a:solidFill>
                  <a:schemeClr val="bg1"/>
                </a:solidFill>
              </a:rPr>
              <a:t>G#m            F#        F#            E    </a:t>
            </a:r>
            <a:r>
              <a:rPr lang="pt-BR" sz="1200" dirty="0" err="1" smtClean="0">
                <a:solidFill>
                  <a:schemeClr val="bg1"/>
                </a:solidFill>
              </a:rPr>
              <a:t>E</a:t>
            </a:r>
            <a:r>
              <a:rPr lang="pt-BR" sz="1200" dirty="0" smtClean="0">
                <a:solidFill>
                  <a:schemeClr val="bg1"/>
                </a:solidFill>
              </a:rPr>
              <a:t/>
            </a:r>
            <a:br>
              <a:rPr lang="pt-BR" sz="1200" dirty="0" smtClean="0">
                <a:solidFill>
                  <a:schemeClr val="bg1"/>
                </a:solidFill>
              </a:rPr>
            </a:br>
            <a:r>
              <a:rPr lang="pt-BR" sz="1200" dirty="0" smtClean="0">
                <a:solidFill>
                  <a:schemeClr val="bg1"/>
                </a:solidFill>
              </a:rPr>
              <a:t>Tocar meu ser,     fluir em mim (2x)</a:t>
            </a:r>
            <a:br>
              <a:rPr lang="pt-BR" sz="1200" dirty="0" smtClean="0">
                <a:solidFill>
                  <a:schemeClr val="bg1"/>
                </a:solidFill>
              </a:rPr>
            </a:br>
            <a:r>
              <a:rPr lang="pt-BR" sz="1200" dirty="0" smtClean="0">
                <a:solidFill>
                  <a:schemeClr val="bg1"/>
                </a:solidFill>
              </a:rPr>
              <a:t/>
            </a:r>
            <a:br>
              <a:rPr lang="pt-BR" sz="1200" dirty="0" smtClean="0">
                <a:solidFill>
                  <a:schemeClr val="bg1"/>
                </a:solidFill>
              </a:rPr>
            </a:br>
            <a:r>
              <a:rPr lang="pt-BR" sz="1200" dirty="0" smtClean="0">
                <a:solidFill>
                  <a:schemeClr val="bg1"/>
                </a:solidFill>
              </a:rPr>
              <a:t>Inicio</a:t>
            </a:r>
            <a:br>
              <a:rPr lang="pt-BR" sz="1200" dirty="0" smtClean="0">
                <a:solidFill>
                  <a:schemeClr val="bg1"/>
                </a:solidFill>
              </a:rPr>
            </a:br>
            <a:r>
              <a:rPr lang="pt-BR" sz="1200" dirty="0" smtClean="0">
                <a:solidFill>
                  <a:schemeClr val="bg1"/>
                </a:solidFill>
              </a:rPr>
              <a:t/>
            </a:r>
            <a:br>
              <a:rPr lang="pt-BR" sz="1200" dirty="0" smtClean="0">
                <a:solidFill>
                  <a:schemeClr val="bg1"/>
                </a:solidFill>
              </a:rPr>
            </a:br>
            <a:r>
              <a:rPr lang="pt-BR" sz="1200" dirty="0" smtClean="0">
                <a:solidFill>
                  <a:schemeClr val="bg1"/>
                </a:solidFill>
              </a:rPr>
              <a:t>                        G#m                   E</a:t>
            </a:r>
            <a:br>
              <a:rPr lang="pt-BR" sz="1200" dirty="0" smtClean="0">
                <a:solidFill>
                  <a:schemeClr val="bg1"/>
                </a:solidFill>
              </a:rPr>
            </a:br>
            <a:r>
              <a:rPr lang="pt-BR" sz="1200" dirty="0" smtClean="0">
                <a:solidFill>
                  <a:schemeClr val="bg1"/>
                </a:solidFill>
              </a:rPr>
              <a:t>Hoje eu posso ser um novo homem</a:t>
            </a:r>
            <a:br>
              <a:rPr lang="pt-BR" sz="1200" dirty="0" smtClean="0">
                <a:solidFill>
                  <a:schemeClr val="bg1"/>
                </a:solidFill>
              </a:rPr>
            </a:br>
            <a:r>
              <a:rPr lang="pt-BR" sz="1200" dirty="0" smtClean="0">
                <a:solidFill>
                  <a:schemeClr val="bg1"/>
                </a:solidFill>
              </a:rPr>
              <a:t>         B                </a:t>
            </a:r>
            <a:r>
              <a:rPr lang="pt-BR" sz="1200" dirty="0" err="1" smtClean="0">
                <a:solidFill>
                  <a:schemeClr val="bg1"/>
                </a:solidFill>
              </a:rPr>
              <a:t>B</a:t>
            </a:r>
            <a:r>
              <a:rPr lang="pt-BR" sz="1200" dirty="0" smtClean="0">
                <a:solidFill>
                  <a:schemeClr val="bg1"/>
                </a:solidFill>
              </a:rPr>
              <a:t>            F#  F#</a:t>
            </a:r>
            <a:br>
              <a:rPr lang="pt-BR" sz="1200" dirty="0" smtClean="0">
                <a:solidFill>
                  <a:schemeClr val="bg1"/>
                </a:solidFill>
              </a:rPr>
            </a:br>
            <a:r>
              <a:rPr lang="pt-BR" sz="1200" dirty="0" smtClean="0">
                <a:solidFill>
                  <a:schemeClr val="bg1"/>
                </a:solidFill>
              </a:rPr>
              <a:t>Pelo teu poder    renascer (4x)</a:t>
            </a:r>
            <a:endParaRPr lang="pt-BR" dirty="0"/>
          </a:p>
        </p:txBody>
      </p:sp>
      <p:sp>
        <p:nvSpPr>
          <p:cNvPr id="4" name="Espaço Reservado para Número de Slide 3"/>
          <p:cNvSpPr>
            <a:spLocks noGrp="1"/>
          </p:cNvSpPr>
          <p:nvPr>
            <p:ph type="sldNum" sz="quarter" idx="10"/>
          </p:nvPr>
        </p:nvSpPr>
        <p:spPr/>
        <p:txBody>
          <a:bodyPr/>
          <a:lstStyle/>
          <a:p>
            <a:fld id="{2A31B182-CE46-4484-9880-7A39AC2DB6CD}" type="slidenum">
              <a:rPr lang="pt-BR" smtClean="0"/>
              <a:t>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0924BBAF-F776-4CA8-81EC-04DF9B851E19}" type="datetimeFigureOut">
              <a:rPr lang="pt-BR" smtClean="0"/>
              <a:pPr/>
              <a:t>04/06/2017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1D9A56B-17C3-476C-8088-03E44ECBEA27}" type="slidenum">
              <a:rPr lang="pt-BR" smtClean="0"/>
              <a:pPr/>
              <a:t>‹nº›</a:t>
            </a:fld>
            <a:endParaRPr lang="pt-BR"/>
          </a:p>
        </p:txBody>
      </p:sp>
    </p:spTree>
    <p:extLst>
      <p:ext uri="{BB962C8B-B14F-4D97-AF65-F5344CB8AC3E}">
        <p14:creationId xmlns:p14="http://schemas.microsoft.com/office/powerpoint/2010/main" xmlns="" val="505919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924BBAF-F776-4CA8-81EC-04DF9B851E19}" type="datetimeFigureOut">
              <a:rPr lang="pt-BR" smtClean="0"/>
              <a:pPr/>
              <a:t>04/06/2017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1D9A56B-17C3-476C-8088-03E44ECBEA27}" type="slidenum">
              <a:rPr lang="pt-BR" smtClean="0"/>
              <a:pPr/>
              <a:t>‹nº›</a:t>
            </a:fld>
            <a:endParaRPr lang="pt-BR"/>
          </a:p>
        </p:txBody>
      </p:sp>
    </p:spTree>
    <p:extLst>
      <p:ext uri="{BB962C8B-B14F-4D97-AF65-F5344CB8AC3E}">
        <p14:creationId xmlns:p14="http://schemas.microsoft.com/office/powerpoint/2010/main" xmlns="" val="157562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924BBAF-F776-4CA8-81EC-04DF9B851E19}" type="datetimeFigureOut">
              <a:rPr lang="pt-BR" smtClean="0"/>
              <a:pPr/>
              <a:t>04/06/2017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1D9A56B-17C3-476C-8088-03E44ECBEA27}" type="slidenum">
              <a:rPr lang="pt-BR" smtClean="0"/>
              <a:pPr/>
              <a:t>‹nº›</a:t>
            </a:fld>
            <a:endParaRPr lang="pt-BR"/>
          </a:p>
        </p:txBody>
      </p:sp>
    </p:spTree>
    <p:extLst>
      <p:ext uri="{BB962C8B-B14F-4D97-AF65-F5344CB8AC3E}">
        <p14:creationId xmlns:p14="http://schemas.microsoft.com/office/powerpoint/2010/main" xmlns="" val="74354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924BBAF-F776-4CA8-81EC-04DF9B851E19}" type="datetimeFigureOut">
              <a:rPr lang="pt-BR" smtClean="0"/>
              <a:pPr/>
              <a:t>04/06/2017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1D9A56B-17C3-476C-8088-03E44ECBEA27}" type="slidenum">
              <a:rPr lang="pt-BR" smtClean="0"/>
              <a:pPr/>
              <a:t>‹nº›</a:t>
            </a:fld>
            <a:endParaRPr lang="pt-BR"/>
          </a:p>
        </p:txBody>
      </p:sp>
    </p:spTree>
    <p:extLst>
      <p:ext uri="{BB962C8B-B14F-4D97-AF65-F5344CB8AC3E}">
        <p14:creationId xmlns:p14="http://schemas.microsoft.com/office/powerpoint/2010/main" xmlns="" val="4090661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0924BBAF-F776-4CA8-81EC-04DF9B851E19}" type="datetimeFigureOut">
              <a:rPr lang="pt-BR" smtClean="0"/>
              <a:pPr/>
              <a:t>04/06/2017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1D9A56B-17C3-476C-8088-03E44ECBEA27}" type="slidenum">
              <a:rPr lang="pt-BR" smtClean="0"/>
              <a:pPr/>
              <a:t>‹nº›</a:t>
            </a:fld>
            <a:endParaRPr lang="pt-BR"/>
          </a:p>
        </p:txBody>
      </p:sp>
    </p:spTree>
    <p:extLst>
      <p:ext uri="{BB962C8B-B14F-4D97-AF65-F5344CB8AC3E}">
        <p14:creationId xmlns:p14="http://schemas.microsoft.com/office/powerpoint/2010/main" xmlns="" val="392250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0924BBAF-F776-4CA8-81EC-04DF9B851E19}" type="datetimeFigureOut">
              <a:rPr lang="pt-BR" smtClean="0"/>
              <a:pPr/>
              <a:t>04/06/2017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1D9A56B-17C3-476C-8088-03E44ECBEA27}" type="slidenum">
              <a:rPr lang="pt-BR" smtClean="0"/>
              <a:pPr/>
              <a:t>‹nº›</a:t>
            </a:fld>
            <a:endParaRPr lang="pt-BR"/>
          </a:p>
        </p:txBody>
      </p:sp>
    </p:spTree>
    <p:extLst>
      <p:ext uri="{BB962C8B-B14F-4D97-AF65-F5344CB8AC3E}">
        <p14:creationId xmlns:p14="http://schemas.microsoft.com/office/powerpoint/2010/main" xmlns="" val="430296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0924BBAF-F776-4CA8-81EC-04DF9B851E19}" type="datetimeFigureOut">
              <a:rPr lang="pt-BR" smtClean="0"/>
              <a:pPr/>
              <a:t>04/06/2017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1D9A56B-17C3-476C-8088-03E44ECBEA27}" type="slidenum">
              <a:rPr lang="pt-BR" smtClean="0"/>
              <a:pPr/>
              <a:t>‹nº›</a:t>
            </a:fld>
            <a:endParaRPr lang="pt-BR"/>
          </a:p>
        </p:txBody>
      </p:sp>
    </p:spTree>
    <p:extLst>
      <p:ext uri="{BB962C8B-B14F-4D97-AF65-F5344CB8AC3E}">
        <p14:creationId xmlns:p14="http://schemas.microsoft.com/office/powerpoint/2010/main" xmlns="" val="319347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0924BBAF-F776-4CA8-81EC-04DF9B851E19}" type="datetimeFigureOut">
              <a:rPr lang="pt-BR" smtClean="0"/>
              <a:pPr/>
              <a:t>04/06/2017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1D9A56B-17C3-476C-8088-03E44ECBEA27}" type="slidenum">
              <a:rPr lang="pt-BR" smtClean="0"/>
              <a:pPr/>
              <a:t>‹nº›</a:t>
            </a:fld>
            <a:endParaRPr lang="pt-BR"/>
          </a:p>
        </p:txBody>
      </p:sp>
    </p:spTree>
    <p:extLst>
      <p:ext uri="{BB962C8B-B14F-4D97-AF65-F5344CB8AC3E}">
        <p14:creationId xmlns:p14="http://schemas.microsoft.com/office/powerpoint/2010/main" xmlns="" val="140091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924BBAF-F776-4CA8-81EC-04DF9B851E19}" type="datetimeFigureOut">
              <a:rPr lang="pt-BR" smtClean="0"/>
              <a:pPr/>
              <a:t>04/06/2017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1D9A56B-17C3-476C-8088-03E44ECBEA27}" type="slidenum">
              <a:rPr lang="pt-BR" smtClean="0"/>
              <a:pPr/>
              <a:t>‹nº›</a:t>
            </a:fld>
            <a:endParaRPr lang="pt-BR"/>
          </a:p>
        </p:txBody>
      </p:sp>
    </p:spTree>
    <p:extLst>
      <p:ext uri="{BB962C8B-B14F-4D97-AF65-F5344CB8AC3E}">
        <p14:creationId xmlns:p14="http://schemas.microsoft.com/office/powerpoint/2010/main" xmlns="" val="1231963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0924BBAF-F776-4CA8-81EC-04DF9B851E19}" type="datetimeFigureOut">
              <a:rPr lang="pt-BR" smtClean="0"/>
              <a:pPr/>
              <a:t>04/06/2017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1D9A56B-17C3-476C-8088-03E44ECBEA27}" type="slidenum">
              <a:rPr lang="pt-BR" smtClean="0"/>
              <a:pPr/>
              <a:t>‹nº›</a:t>
            </a:fld>
            <a:endParaRPr lang="pt-BR"/>
          </a:p>
        </p:txBody>
      </p:sp>
    </p:spTree>
    <p:extLst>
      <p:ext uri="{BB962C8B-B14F-4D97-AF65-F5344CB8AC3E}">
        <p14:creationId xmlns:p14="http://schemas.microsoft.com/office/powerpoint/2010/main" xmlns="" val="4193853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0924BBAF-F776-4CA8-81EC-04DF9B851E19}" type="datetimeFigureOut">
              <a:rPr lang="pt-BR" smtClean="0"/>
              <a:pPr/>
              <a:t>04/06/2017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1D9A56B-17C3-476C-8088-03E44ECBEA27}" type="slidenum">
              <a:rPr lang="pt-BR" smtClean="0"/>
              <a:pPr/>
              <a:t>‹nº›</a:t>
            </a:fld>
            <a:endParaRPr lang="pt-BR"/>
          </a:p>
        </p:txBody>
      </p:sp>
    </p:spTree>
    <p:extLst>
      <p:ext uri="{BB962C8B-B14F-4D97-AF65-F5344CB8AC3E}">
        <p14:creationId xmlns:p14="http://schemas.microsoft.com/office/powerpoint/2010/main" xmlns="" val="1944591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24BBAF-F776-4CA8-81EC-04DF9B851E19}" type="datetimeFigureOut">
              <a:rPr lang="pt-BR" smtClean="0"/>
              <a:pPr/>
              <a:t>04/06/2017</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D9A56B-17C3-476C-8088-03E44ECBEA27}" type="slidenum">
              <a:rPr lang="pt-BR" smtClean="0"/>
              <a:pPr/>
              <a:t>‹nº›</a:t>
            </a:fld>
            <a:endParaRPr lang="pt-BR"/>
          </a:p>
        </p:txBody>
      </p:sp>
    </p:spTree>
    <p:extLst>
      <p:ext uri="{BB962C8B-B14F-4D97-AF65-F5344CB8AC3E}">
        <p14:creationId xmlns:p14="http://schemas.microsoft.com/office/powerpoint/2010/main" xmlns="" val="1085087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6858000"/>
          </a:xfrm>
          <a:solidFill>
            <a:schemeClr val="tx1"/>
          </a:solidFill>
        </p:spPr>
        <p:txBody>
          <a:bodyPr>
            <a:normAutofit/>
          </a:bodyPr>
          <a:lstStyle/>
          <a:p>
            <a:pPr algn="l"/>
            <a:r>
              <a:rPr lang="pt-BR" sz="4000" dirty="0" smtClean="0">
                <a:solidFill>
                  <a:srgbClr val="FFFF00"/>
                </a:solidFill>
              </a:rPr>
              <a:t>Hoje </a:t>
            </a:r>
            <a:r>
              <a:rPr lang="pt-BR" sz="4000" dirty="0">
                <a:solidFill>
                  <a:srgbClr val="FFFF00"/>
                </a:solidFill>
              </a:rPr>
              <a:t>o céu se abre pra derramar</a:t>
            </a:r>
            <a:br>
              <a:rPr lang="pt-BR" sz="4000" dirty="0">
                <a:solidFill>
                  <a:srgbClr val="FFFF00"/>
                </a:solidFill>
              </a:rPr>
            </a:br>
            <a:r>
              <a:rPr lang="pt-BR" sz="4000" dirty="0" smtClean="0">
                <a:solidFill>
                  <a:srgbClr val="FFFF00"/>
                </a:solidFill>
              </a:rPr>
              <a:t>Sobre </a:t>
            </a:r>
            <a:r>
              <a:rPr lang="pt-BR" sz="4000" dirty="0">
                <a:solidFill>
                  <a:srgbClr val="FFFF00"/>
                </a:solidFill>
              </a:rPr>
              <a:t>os corações toda a graça do Pai</a:t>
            </a:r>
            <a:br>
              <a:rPr lang="pt-BR" sz="4000" dirty="0">
                <a:solidFill>
                  <a:srgbClr val="FFFF00"/>
                </a:solidFill>
              </a:rPr>
            </a:br>
            <a:r>
              <a:rPr lang="pt-BR" sz="4000" dirty="0" smtClean="0">
                <a:solidFill>
                  <a:srgbClr val="FFFF00"/>
                </a:solidFill>
              </a:rPr>
              <a:t>Eu </a:t>
            </a:r>
            <a:r>
              <a:rPr lang="pt-BR" sz="4000" dirty="0">
                <a:solidFill>
                  <a:srgbClr val="FFFF00"/>
                </a:solidFill>
              </a:rPr>
              <a:t>também quero me derramar</a:t>
            </a:r>
            <a:br>
              <a:rPr lang="pt-BR" sz="4000" dirty="0">
                <a:solidFill>
                  <a:srgbClr val="FFFF00"/>
                </a:solidFill>
              </a:rPr>
            </a:br>
            <a:r>
              <a:rPr lang="pt-BR" sz="4000" dirty="0" smtClean="0">
                <a:solidFill>
                  <a:srgbClr val="FFFF00"/>
                </a:solidFill>
              </a:rPr>
              <a:t>De </a:t>
            </a:r>
            <a:r>
              <a:rPr lang="pt-BR" sz="4000" dirty="0">
                <a:solidFill>
                  <a:srgbClr val="FFFF00"/>
                </a:solidFill>
              </a:rPr>
              <a:t>todo o meu </a:t>
            </a:r>
            <a:r>
              <a:rPr lang="pt-BR" sz="4000" dirty="0" smtClean="0">
                <a:solidFill>
                  <a:srgbClr val="FFFF00"/>
                </a:solidFill>
              </a:rPr>
              <a:t>coração nos braços do </a:t>
            </a:r>
            <a:r>
              <a:rPr lang="pt-BR" sz="4000" dirty="0">
                <a:solidFill>
                  <a:srgbClr val="FFFF00"/>
                </a:solidFill>
              </a:rPr>
              <a:t>Pai</a:t>
            </a:r>
            <a:br>
              <a:rPr lang="pt-BR" sz="4000" dirty="0">
                <a:solidFill>
                  <a:srgbClr val="FFFF00"/>
                </a:solidFill>
              </a:rPr>
            </a:br>
            <a:r>
              <a:rPr lang="pt-BR" sz="4000" dirty="0">
                <a:solidFill>
                  <a:srgbClr val="FFFF00"/>
                </a:solidFill>
              </a:rPr>
              <a:t/>
            </a:r>
            <a:br>
              <a:rPr lang="pt-BR" sz="4000" dirty="0">
                <a:solidFill>
                  <a:srgbClr val="FFFF00"/>
                </a:solidFill>
              </a:rPr>
            </a:br>
            <a:r>
              <a:rPr lang="pt-BR" sz="4000" dirty="0" smtClean="0">
                <a:solidFill>
                  <a:srgbClr val="FFFF00"/>
                </a:solidFill>
              </a:rPr>
              <a:t>VEM, ESPÍRITO SANTO, COM TEU PODER</a:t>
            </a:r>
            <a:br>
              <a:rPr lang="pt-BR" sz="4000" dirty="0" smtClean="0">
                <a:solidFill>
                  <a:srgbClr val="FFFF00"/>
                </a:solidFill>
              </a:rPr>
            </a:br>
            <a:r>
              <a:rPr lang="pt-BR" sz="4000" dirty="0" smtClean="0">
                <a:solidFill>
                  <a:srgbClr val="FFFF00"/>
                </a:solidFill>
              </a:rPr>
              <a:t>TOCAR MEU SER, FLUIR EM MIM (2X)</a:t>
            </a:r>
            <a:br>
              <a:rPr lang="pt-BR" sz="4000" dirty="0" smtClean="0">
                <a:solidFill>
                  <a:srgbClr val="FFFF00"/>
                </a:solidFill>
              </a:rPr>
            </a:br>
            <a:r>
              <a:rPr lang="pt-BR" sz="4000" dirty="0" smtClean="0">
                <a:solidFill>
                  <a:srgbClr val="FFFF00"/>
                </a:solidFill>
              </a:rPr>
              <a:t/>
            </a:r>
            <a:br>
              <a:rPr lang="pt-BR" sz="4000" dirty="0" smtClean="0">
                <a:solidFill>
                  <a:srgbClr val="FFFF00"/>
                </a:solidFill>
              </a:rPr>
            </a:br>
            <a:r>
              <a:rPr lang="pt-BR" sz="4000" dirty="0" smtClean="0">
                <a:solidFill>
                  <a:srgbClr val="FFFF00"/>
                </a:solidFill>
              </a:rPr>
              <a:t>Hoje </a:t>
            </a:r>
            <a:r>
              <a:rPr lang="pt-BR" sz="4000" dirty="0">
                <a:solidFill>
                  <a:srgbClr val="FFFF00"/>
                </a:solidFill>
              </a:rPr>
              <a:t>eu posso ser um novo homem</a:t>
            </a:r>
            <a:br>
              <a:rPr lang="pt-BR" sz="4000" dirty="0">
                <a:solidFill>
                  <a:srgbClr val="FFFF00"/>
                </a:solidFill>
              </a:rPr>
            </a:br>
            <a:r>
              <a:rPr lang="pt-BR" sz="4000" dirty="0" smtClean="0">
                <a:solidFill>
                  <a:srgbClr val="FFFF00"/>
                </a:solidFill>
              </a:rPr>
              <a:t>Pelo </a:t>
            </a:r>
            <a:r>
              <a:rPr lang="pt-BR" sz="4000" dirty="0">
                <a:solidFill>
                  <a:srgbClr val="FFFF00"/>
                </a:solidFill>
              </a:rPr>
              <a:t>teu </a:t>
            </a:r>
            <a:r>
              <a:rPr lang="pt-BR" sz="4000" dirty="0" smtClean="0">
                <a:solidFill>
                  <a:srgbClr val="FFFF00"/>
                </a:solidFill>
              </a:rPr>
              <a:t>poder renascer </a:t>
            </a:r>
            <a:r>
              <a:rPr lang="pt-BR" sz="4000" dirty="0">
                <a:solidFill>
                  <a:srgbClr val="FFFF00"/>
                </a:solidFill>
              </a:rPr>
              <a:t>(4x)</a:t>
            </a:r>
          </a:p>
        </p:txBody>
      </p:sp>
    </p:spTree>
    <p:extLst>
      <p:ext uri="{BB962C8B-B14F-4D97-AF65-F5344CB8AC3E}">
        <p14:creationId xmlns:p14="http://schemas.microsoft.com/office/powerpoint/2010/main" xmlns="" val="240766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13</Words>
  <Application>Microsoft Office PowerPoint</Application>
  <PresentationFormat>Apresentação na tela (4:3)</PresentationFormat>
  <Paragraphs>3</Paragraphs>
  <Slides>1</Slides>
  <Notes>1</Notes>
  <HiddenSlides>0</HiddenSlides>
  <MMClips>0</MMClips>
  <ScaleCrop>false</ScaleCrop>
  <HeadingPairs>
    <vt:vector size="4" baseType="variant">
      <vt:variant>
        <vt:lpstr>Tema</vt:lpstr>
      </vt:variant>
      <vt:variant>
        <vt:i4>1</vt:i4>
      </vt:variant>
      <vt:variant>
        <vt:lpstr>Títulos de slides</vt:lpstr>
      </vt:variant>
      <vt:variant>
        <vt:i4>1</vt:i4>
      </vt:variant>
    </vt:vector>
  </HeadingPairs>
  <TitlesOfParts>
    <vt:vector size="2" baseType="lpstr">
      <vt:lpstr>Tema do Office</vt:lpstr>
      <vt:lpstr>Hoje o céu se abre pra derramar Sobre os corações toda a graça do Pai Eu também quero me derramar De todo o meu coração nos braços do Pai  VEM, ESPÍRITO SANTO, COM TEU PODER TOCAR MEU SER, FLUIR EM MIM (2X)  Hoje eu posso ser um novo homem Pelo teu poder renascer (4x)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                                     D#m Hoje o céu se abre pra derramar                   E              B                  A       F# Sobre os corações toda a graça do Pai  B                                    D#m Eu também quero me derramar                              E                       C#m           A     F# De todo o meu coração    nos braços do Pai  Refrão:   B                             E                                  G#m Vem,        Espírito Santo,       com teu poder                      F#                        E Tocar meu ser,     fluir em mim (2x)  Inicio                          G#m                   E Hoje eu posso ser um novo homem          B9                         F# Pelo teu poder renascer (4x)</dc:title>
  <dc:creator>Usuário do Windows</dc:creator>
  <cp:lastModifiedBy>MARCELO</cp:lastModifiedBy>
  <cp:revision>7</cp:revision>
  <dcterms:created xsi:type="dcterms:W3CDTF">2015-03-13T01:10:43Z</dcterms:created>
  <dcterms:modified xsi:type="dcterms:W3CDTF">2017-06-04T12:25:55Z</dcterms:modified>
</cp:coreProperties>
</file>