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2AA90FE0-9D32-4C07-93F0-BEF9D88EFE4A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F#m       G                D      Bm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E            G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Ó luz do Senhor que vem sobre a terra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inunda meu ser permanece em nós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3C0E620D-57E2-4A57-9B87-1CFB0F8EF0B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F0F71250-67AF-4105-81C7-532B98452589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13/03/21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0E369A-A8C0-4C01-BC38-2654054E4ED9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t-BR" sz="8000" spc="-1" strike="noStrike">
                <a:solidFill>
                  <a:srgbClr val="ffff00"/>
                </a:solidFill>
                <a:latin typeface="Calibri"/>
              </a:rPr>
              <a:t>Ó luz do Senhor que vem sobre a terra inunda meu ser permanece em nós.(2x)</a:t>
            </a:r>
            <a:endParaRPr b="0" lang="pt-BR" sz="8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LibreOffice/6.4.6.2$Linux_X86_64 LibreOffice_project/40$Build-2</Application>
  <Words>28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2015-03-13T02:06:47Z</dcterms:created>
  <dc:creator>Usuário do Windows</dc:creator>
  <dc:description/>
  <dc:language>pt-BR</dc:language>
  <cp:lastModifiedBy/>
  <dcterms:modified xsi:type="dcterms:W3CDTF">2021-03-13T16:32:20Z</dcterms:modified>
  <cp:revision>5</cp:revision>
  <dc:subject/>
  <dc:title>     D              F#m         G                    D        Bm                E                G               D Ó luz do Senhor que vem sobre a terra inunda meu ser permanece em nós.(2x)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