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11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84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7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9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6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33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6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4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2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01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3F6A-06D7-41FB-B63D-D1132E02AE3E}" type="datetimeFigureOut">
              <a:rPr lang="pt-BR" smtClean="0"/>
              <a:t>14/03/2015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9A640-DAAE-4079-AEBF-BD8A2D6B71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3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>
              <a:lnSpc>
                <a:spcPct val="70000"/>
              </a:lnSpc>
            </a:pP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 que que eu sou sem Jesus</a:t>
            </a:r>
            <a:r>
              <a:rPr lang="pt-BR" sz="2000" smtClean="0">
                <a:solidFill>
                  <a:schemeClr val="bg1"/>
                </a:solidFill>
              </a:rPr>
              <a:t>?                                          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B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Nada, nada, </a:t>
            </a:r>
            <a:r>
              <a:rPr lang="pt-BR" sz="2000" dirty="0" smtClean="0">
                <a:solidFill>
                  <a:schemeClr val="bg1"/>
                </a:solidFill>
              </a:rPr>
              <a:t>nada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Sem jesus o que que eu sou?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Nada, nada, nada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Não vou desistir, preciso seguir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</a:t>
            </a:r>
            <a:r>
              <a:rPr lang="pt-BR" sz="2000" dirty="0" smtClean="0">
                <a:solidFill>
                  <a:schemeClr val="bg1"/>
                </a:solidFill>
              </a:rPr>
              <a:t>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Em Cristo eu posso vencer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Coração precisa, de abrigo e de luz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Que só no Senhor posso ver....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 smtClean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No cheiro da flor, nas coisas do amor,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Ele </a:t>
            </a:r>
            <a:r>
              <a:rPr lang="pt-BR" sz="2000" dirty="0" smtClean="0">
                <a:solidFill>
                  <a:schemeClr val="bg1"/>
                </a:solidFill>
              </a:rPr>
              <a:t>quer </a:t>
            </a:r>
            <a:r>
              <a:rPr lang="pt-BR" sz="2000" dirty="0">
                <a:solidFill>
                  <a:schemeClr val="bg1"/>
                </a:solidFill>
              </a:rPr>
              <a:t>nos ensinar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Que a chave pra vida nunca está perdida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Responda que eu vou perguntar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 que que eu sou sem Jesus?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B       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Nada, nada, nada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Sem Jesus o que que eu sou?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</a:t>
            </a:r>
            <a:r>
              <a:rPr lang="pt-BR" sz="2000" dirty="0">
                <a:solidFill>
                  <a:schemeClr val="bg1"/>
                </a:solidFill>
              </a:rPr>
              <a:t>E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Nada, nada, nada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067944" y="321297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solidFill>
                  <a:prstClr val="white"/>
                </a:solidFill>
              </a:rPr>
              <a:t>O QUE QUE EU SOU SEM JESUS</a:t>
            </a:r>
          </a:p>
        </p:txBody>
      </p:sp>
    </p:spTree>
    <p:extLst>
      <p:ext uri="{BB962C8B-B14F-4D97-AF65-F5344CB8AC3E}">
        <p14:creationId xmlns:p14="http://schemas.microsoft.com/office/powerpoint/2010/main" val="17213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E                                            A O que que eu sou sem Jesus?                                                    B                    E Nada, nada, nada                                              B Sem jesus o que que eu sou?                          E Nada, nada, nada            E Não vou desistir, preciso seguir                                            A Em Cristo eu posso vencer       B Coração precisa, de abrigo e de luz                                               E           B Que só no Senhor posso ver....            E No cheiro da flor, nas coisas do amor,                                  B Ele quer nos ensinar                B Que a chave pra vida nunca está perdida                                                      E     B Responda que eu vou perguntar                                                E O que que eu sou sem Jesus?   B                    E Nada, nada, nada                                               B Sem Jesus o que que eu sou?                         E Nada, nada, nada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                                          G O que que eu sou sem Jesus?                                                 CAPOTRASTE  4°CASA   A                    D Nada, nada, nada                                              A Sem jesus o que que eu sou?                          D Nada, nada, nada            D Não vou desistir, preciso seguir                                            G Em Cristo eu posso vencer       A Coração precisa, de abrigo e de luz                                               D           A Que só no Senhor posso ver....            D No cheiro da flor, nas coisas do amor,                                  A Ele quer nos ensinar                A Que a chave pra vida nunca está perdida                                                      D     A Responda que eu vou perguntar                                                G O que que eu sou sem Jesus?   A                    D Nada, nada, nada                                               A Sem Jesus o que que eu sou?                         D Nada, nada, nada </dc:title>
  <dc:creator>Usuário do Windows</dc:creator>
  <cp:lastModifiedBy>Usuário do Windows</cp:lastModifiedBy>
  <cp:revision>2</cp:revision>
  <dcterms:created xsi:type="dcterms:W3CDTF">2015-03-13T00:38:18Z</dcterms:created>
  <dcterms:modified xsi:type="dcterms:W3CDTF">2015-03-15T00:20:38Z</dcterms:modified>
</cp:coreProperties>
</file>