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31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57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11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7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39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16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86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4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8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011B-8F8A-4E15-ABBB-C2715FDD0CB3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5432-EBAF-44B4-9C14-B83BD55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98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pt-BR" sz="4000" b="1" i="1" dirty="0" smtClean="0">
                <a:solidFill>
                  <a:schemeClr val="bg1"/>
                </a:solidFill>
              </a:rPr>
              <a:t>OLARIA DE DEUS</a:t>
            </a:r>
            <a:r>
              <a:rPr lang="pt-BR" sz="4000" dirty="0" smtClean="0">
                <a:solidFill>
                  <a:schemeClr val="bg1"/>
                </a:solidFill>
              </a:rPr>
              <a:t/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      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       G                              D                           G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O ,,,,,,, vai ter que entrar na olaria de Deus.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       G                              D                           G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O ,,,,,,, vai ter que entrar na olaria de Deus.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         C                            G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Ele desce como vaso velho e quebrado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     C                                   G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e sobe como um vaso novo.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         C                            G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Ele desce como vaso velho e quebrado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     C                                  G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e sobe como um vaso novo.</a:t>
            </a:r>
            <a:br>
              <a:rPr lang="pt-BR" sz="4000" dirty="0" smtClean="0">
                <a:solidFill>
                  <a:schemeClr val="bg1"/>
                </a:solidFill>
              </a:rPr>
            </a:b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OLARIA DE DEUS               G                              D                           G O ,,,,,,, vai ter que entrar na olaria de Deus.        G                              D                           G O ,,,,,,, vai ter que entrar na olaria de Deus.          C                            G Ele desce como vaso velho e quebrado      C                                   G e sobe como um vaso novo.          C                            G Ele desce como vaso velho e quebrado      C                                  G e sobe como um vaso novo.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OLARIA DE DEUS               G                              D                           G O ,,,,,,, vai ter que entrar na olaria de Deus.        G                              D                           G O ,,,,,,, vai ter que entrar na olaria de Deus.          C                            G Ele desce como vaso velho e quebrado      C                                   G e sobe como um vaso novo.          C                            G Ele desce como vaso velho e quebrado      C                                  G e sobe como um vaso novo. </dc:title>
  <dc:creator>Usuário do Windows</dc:creator>
  <cp:lastModifiedBy>Usuário do Windows</cp:lastModifiedBy>
  <cp:revision>1</cp:revision>
  <dcterms:created xsi:type="dcterms:W3CDTF">2015-03-13T00:37:23Z</dcterms:created>
  <dcterms:modified xsi:type="dcterms:W3CDTF">2015-03-13T00:37:37Z</dcterms:modified>
</cp:coreProperties>
</file>