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2A89F77-5A9E-4809-8E97-41674D8FBA72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              B                       B7                                  E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Pelos pecados erros passados por divisões da tua igreja ó Jesus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        E                               A            B               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i="1" lang="pt-BR" sz="1200" spc="-1" strike="noStrike">
                <a:solidFill>
                  <a:srgbClr val="c00000"/>
                </a:solidFill>
                <a:latin typeface="Arial"/>
              </a:rPr>
              <a:t>Senhor piedade! Senhor piedade!  Senhor piedade piedade  de nós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               B                          B7                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Quem não te aceita quem te rejeita pode não crer por ver cristões que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vivem mal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       E                             A           B              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i="1" lang="pt-BR" sz="1200" spc="-1" strike="noStrike">
                <a:solidFill>
                  <a:srgbClr val="c00000"/>
                </a:solidFill>
                <a:latin typeface="Arial"/>
              </a:rPr>
              <a:t>Cristo piedade! Cristo  piedade!  Cristo  piedade piedade  de nós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i="1" lang="pt-BR" sz="1200" spc="-1" strike="noStrike">
                <a:solidFill>
                  <a:srgbClr val="c00000"/>
                </a:solidFill>
                <a:latin typeface="Arial"/>
              </a:rPr>
              <a:t>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        B                       B7                                          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hoje se vida é tão ferida deve se a culpa indiferença dos cristãos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        E                              A             B               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i="1" lang="pt-BR" sz="1200" spc="-1" strike="noStrike">
                <a:solidFill>
                  <a:srgbClr val="c00000"/>
                </a:solidFill>
                <a:latin typeface="Arial"/>
              </a:rPr>
              <a:t>Senhor piedade! Senhor piedade!  Senhor piedade piedade  de nós</a:t>
            </a:r>
            <a:br/>
            <a:endParaRPr b="0" lang="pt-BR" sz="1200" spc="-1" strike="noStrike"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FE84CA-0203-4F81-8DF9-3649A6291EE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90C2070-B2E6-4ACF-BF77-72FBF9910E4F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13/03/21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ADEE85C-C7BA-42A1-ADC5-6BDF18287AD8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3300" spc="-1" strike="noStrike">
                <a:solidFill>
                  <a:srgbClr val="ffff00"/>
                </a:solidFill>
                <a:latin typeface="Calibri"/>
              </a:rPr>
              <a:t>Pelos pecados erros passados por divisões da tua igreja ó Jesus</a:t>
            </a:r>
            <a:br/>
            <a:r>
              <a:rPr b="1" i="1" lang="pt-BR" sz="3300" spc="-1" strike="noStrike">
                <a:solidFill>
                  <a:srgbClr val="ffff00"/>
                </a:solidFill>
                <a:latin typeface="Calibri"/>
              </a:rPr>
              <a:t>SENHOR PIEDADE! SENHOR PIEDADE!  SENHOR PIEDADE PIEDADE  DE NÓS</a:t>
            </a:r>
            <a:br/>
            <a:r>
              <a:rPr b="0" lang="pt-BR" sz="3300" spc="-1" strike="noStrike">
                <a:solidFill>
                  <a:srgbClr val="ffff00"/>
                </a:solidFill>
                <a:latin typeface="Calibri"/>
              </a:rPr>
              <a:t>Quem não te aceita quem te rejeita pode não crer por ver cristões que vivem mal  </a:t>
            </a:r>
            <a:br/>
            <a:r>
              <a:rPr b="1" i="1" lang="pt-BR" sz="3300" spc="-1" strike="noStrike">
                <a:solidFill>
                  <a:srgbClr val="ffff00"/>
                </a:solidFill>
                <a:latin typeface="Calibri"/>
              </a:rPr>
              <a:t>CRISTO PIEDADE! CRISTO  PIEDADE!  CRISTO  PIEDADE PIEDADE  DE NÓS</a:t>
            </a:r>
            <a:br/>
            <a:r>
              <a:rPr b="0" lang="pt-BR" sz="3300" spc="-1" strike="noStrike">
                <a:solidFill>
                  <a:srgbClr val="ffff00"/>
                </a:solidFill>
                <a:latin typeface="Calibri"/>
              </a:rPr>
              <a:t>hoje se vida é tão ferida deve se a culpa indiferença dos cristãos</a:t>
            </a:r>
            <a:br/>
            <a:r>
              <a:rPr b="1" i="1" lang="pt-BR" sz="3300" spc="-1" strike="noStrike">
                <a:solidFill>
                  <a:srgbClr val="ffff00"/>
                </a:solidFill>
                <a:latin typeface="Calibri"/>
              </a:rPr>
              <a:t>SENHOR PIEDADE! SENHOR PIEDADE!  SENHOR PIEDADE PIEDADE  DE NÓS</a:t>
            </a:r>
            <a:br/>
            <a:r>
              <a:rPr b="0" lang="pt-BR" sz="2400" spc="-1" strike="noStrike">
                <a:solidFill>
                  <a:srgbClr val="ffff00"/>
                </a:solidFill>
                <a:latin typeface="Calibri"/>
              </a:rPr>
              <a:t> 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LibreOffice/6.4.6.2$Linux_X86_64 LibreOffice_project/40$Build-2</Application>
  <Words>17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2015-03-15T00:33:39Z</dcterms:created>
  <dc:creator>Usuário do Windows</dc:creator>
  <dc:description/>
  <dc:language>pt-BR</dc:language>
  <cp:lastModifiedBy/>
  <dcterms:modified xsi:type="dcterms:W3CDTF">2021-03-13T16:07:25Z</dcterms:modified>
  <cp:revision>4</cp:revision>
  <dc:subject/>
  <dc:title>PELOS PECADOS                                                                     ATO PENITENCIAL                  E                          B                       B7                                  E  Pelos pecados erros passados por divisões da tua igreja ó Jesus                       A                             E                               A            B               E Senhor piedade! Senhor piedade!  Senhor piedade piedade  de nós                             E                           B                          B7                                    Quem não te aceita quem te rejeita pode não crer por ver cristões que                E vivem mal                       A                            E                             A           B              E Cristo piedade! Cristo  piedade!  Cristo  piedade piedade  de nós                E                    B                       B7                                          E hoje se vida é tão ferida deve se a culpa indiferença dos cristãos                       A                             E                              A             B               E Senhor piedade! Senhor piedade!  Senhor piedade piedade  de nós 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