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485591F-2321-4C61-A766-86382CEC7B1D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G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C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G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Em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F   D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Deus enviou seu filho amado   para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morrer                  no meu lugar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G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C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G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na cruz pagou por meu pecados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Em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Am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G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mas o sepulcro vazio esta por que ele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vive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G            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C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POR QUE ELE VIVE, EU POSSO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CRER NO AMANHA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G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Em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Am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POR QUE ELE VIVE        TEMOR NÃO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HÁ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G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C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MAS EU BEM SEI QUE O MEU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FUTURO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Em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Am                   </a:t>
            </a:r>
            <a:r>
              <a:rPr b="0" lang="pt-BR" sz="1200" spc="-1" strike="noStrike">
                <a:solidFill>
                  <a:srgbClr val="ff0000"/>
                </a:solidFill>
                <a:latin typeface="Arial"/>
              </a:rPr>
              <a:t>       G   D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ESTA NAS MAO DO MEU JESUS QUE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VIVO ESTÁ </a:t>
            </a:r>
            <a:endParaRPr b="0" lang="pt-BR" sz="1200" spc="-1" strike="noStrike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DEBB4BD9-303E-44C7-82E6-F810FA705A45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7A799B07-1F4F-4877-8D86-DC88019B38E5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13/03/21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54D6C902-6634-4D18-BDB1-02EA2DED96F3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Deus enviou seu filho amado   para morrer no meu lugar na cruz pagou por meu pecados  mas o sepulcro vazio esta por que ele vive</a:t>
            </a:r>
            <a:br/>
            <a:br/>
            <a:r>
              <a:rPr b="0" lang="pt-BR" sz="4400" spc="-1" strike="noStrike">
                <a:solidFill>
                  <a:srgbClr val="ffff00"/>
                </a:solidFill>
                <a:latin typeface="Calibri"/>
              </a:rPr>
              <a:t>POR QUE ELE VIVE, EU POSSO CRER NO AMANHA POR QUE ELE VIVE TEMOR NÃO HÁ  MAS EU BEM SEI QUE O MEU FUTURO ESTA NAS MAO DO MEU JESUS QUE VIVO ESTÁ 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LibreOffice/6.4.6.2$Linux_X86_64 LibreOffice_project/40$Build-2</Application>
  <Words>33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2015-03-16T01:25:14Z</dcterms:created>
  <dc:creator>Usuário do Windows</dc:creator>
  <dc:description/>
  <dc:language>pt-BR</dc:language>
  <cp:lastModifiedBy/>
  <dcterms:modified xsi:type="dcterms:W3CDTF">2021-03-13T16:18:24Z</dcterms:modified>
  <cp:revision>4</cp:revision>
  <dc:subject/>
  <dc:title>POR QUE ELE VIVE   3° CASA                   E G                     A C  E G            C#m Em  D F                     B D    Deus enviou seu filho amado   para morrer                  no meu lugar                     E G                      A  C     E G na cruz pagou por meu pecados                   C#m Em         F#m Am              E G   B D mas o sepulcro vazio esta por que ele vive                           E G                                        A C POR QUE ELE VIVE, EU POSSO CRER NO AMANHA                           E G   C#m Em                F#m  Am POR QUE ELE VIVE        TEMOR NÃO HÁ                             E G                            A C MAS EU BEM SEI QUE O MEU FUTURO                    C#m Em              F#m Am                  E G   B D  ESTA NAS MAO DO MEU JESUS QUE VIVO ESTÁ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