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22873D9-C8B9-4D04-AA6B-DD86D01A4E34}" type="slidenum">
              <a:rPr b="0" lang="pt-BR" sz="1400" spc="-1" strike="noStrike">
                <a:latin typeface="Times New Roman"/>
              </a:rPr>
              <a:t>30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97000"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E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1)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É prova de amor junto a mesa partilhar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E              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É sinal de humildade nossos dons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apresentar.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     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E                     A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ACOLHEI AS OFERENDAS DESTE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VINHO E DESTE PÃO,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E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O NOSSO CORAÇÃO TAMBÉM.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E                    A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SENHOR QUE VOS DOASTES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TOTALMENTE POR AMOR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E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FAZEI DE NÓS O QUE CONVÉM.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E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2)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Quem vive para si empobrece o seu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viver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E              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Quem doar a própria vida, vida nova há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 colher. </a:t>
            </a:r>
            <a:br/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E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3)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Oferta é bem servir, por amor ao nosso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irmão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E          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É  reunir-se nesta mesa e celebrar 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redenção.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7C3340A6-C076-4A85-903F-2CF981CEAF8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30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4E027A2-0E88-4757-BB4C-3314F2DD7A9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08/01/21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1B13D96-AACE-48DD-82CB-580A079D0DE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30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rmAutofit fontScale="55000"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1)É prova de amor junto a mesa partilhar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É sinal de humildade nossos dons apresentar.                                            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                                                                                                                           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ACOLHEI AS OFERENDAS DESTE VINHO E DESTE PÃO,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 O NOSSO CORAÇÃO TAMBÉM.                                        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SENHOR QUE VOS DOASTES TOTALMENTE POR AMOR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FAZEI DE NÓS O QUE CONVÉM.</a:t>
            </a:r>
            <a:br/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2)Quem vive para si empobrece o seu viver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Quem doar a própria vida, vida nova há de colher.</a:t>
            </a:r>
            <a:br/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3)Oferta é bem servir, por amor ao nosso irmão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É  reunir-se nesta mesa e celebrar a redenção.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LibreOffice/6.4.6.2$Linux_X86_64 LibreOffice_project/40$Build-2</Application>
  <Words>13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2015-03-15T00:49:02Z</dcterms:created>
  <dc:creator>Usuário do Windows</dc:creator>
  <dc:description/>
  <dc:language>pt-BR</dc:language>
  <cp:lastModifiedBy/>
  <dcterms:modified xsi:type="dcterms:W3CDTF">2021-01-08T22:31:41Z</dcterms:modified>
  <cp:revision>6</cp:revision>
  <dc:subject/>
  <dc:title>É Prova de Amor                                                            OFERTORIO           A                                       E                A 1)É prova de amor junto a mesa partilhar         A                    E                                           A É sinal de humildade nossos dons apresentar.           D               E                     A                       A Acolhei as oferendas deste vinho e deste pão,         A                 E             A e o nosso coração Também.                                          REFRAO         D                      E                    A                    A Senhor que vos doastes totalmente por amor      A                      E          A fazei de nós o que convém.                   A                              E                      A 2)Quem vive para si empobrece o seu viver               A                       E                                          A Quem doar a própria vida, vida nova há de colher.          A                                           E                         A 3)Oferta é bem servir, por amor ao nosso irmão             A                     E                                       A É  reunir-se nesta mesa e celebrar a redenção.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