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8E04332-5DE4-4ED9-AD6D-EFDF03E83F8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Procuro abrigo nos corações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C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 porta em porta desejo entrar.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Gm   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/Se alguém me acolhe com gratidão,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A7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faremos juntos a refeição./ Bis</a:t>
            </a:r>
            <a:br/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A         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nasci pra caminhar assim,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dia e noite; vou até o fim.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C      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meu rosto o forte sol queimou,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C      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cabelo o orvalho já molhou: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Dm    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cumpro a ordem do meu coração. (parte lenta)</a:t>
            </a:r>
            <a:br/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A            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Vou batendo até alguém abrir.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descanso, o amor me faz seguir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C         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feliz quem ouve a Minha voz,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COMUNHAO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C   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abre a porta, entro bem veloz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Dm                        A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cumpro a ordem do meu coração. (parte lenta)</a:t>
            </a:r>
            <a:br/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A          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Junto à mesa Vou sentar depois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Dm                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faremos refeição, nós dois.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C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Sentirá seu coração arder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C                            F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esta chama tenho de acender,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Dm                       A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cumpro a ordem do meu coração. (parte lenta)</a:t>
            </a:r>
            <a:br/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A                                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Aqui dentro, o amor nos entretém,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Dm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e, lá fora, o dia eterno vem.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C       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Finalmente nós seremos um,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C                                F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teremos tudo em comum!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Dm                               A </a:t>
            </a:r>
            <a:br/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cumpro a ordem do meu coração. (parte lenta)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9413893-9658-4D00-A02E-C9CD19E824F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0CC4DA5-D06E-4484-A945-CD5E07C41538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06/11/20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909D31-2194-4CE8-9739-9F149B0D1B6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PROCURO ABRIGO NOS CORAÇÕES DE PORTA EM PORTA DESEJO ENTRAR. SE ALGUÉM ME ACOLHE COM GRATIDÃO,  AREMOS JUNTOS A REFEIÇÃO./ BIS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Eu nasci pra caminhar assim, dia e noite; vou até o fim. O meu rosto o forte sol queimou, meu cabelo o orvalho já molhou: Eu cumpro a ordem do meu </a:t>
            </a:r>
            <a:r>
              <a:rPr b="0" lang="pt-BR" sz="3200" spc="-1" strike="noStrike" u="sng">
                <a:solidFill>
                  <a:srgbClr val="ffff00"/>
                </a:solidFill>
                <a:uFillTx/>
                <a:latin typeface="Calibri"/>
              </a:rPr>
              <a:t>coração.</a:t>
            </a: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___________________________________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Vou batendo até alguém abrir. Não descanso, o amor me faz seguir é feliz quem ouve a Minha voz, e abre a porta, entro bem veloz Eu cumpro a ordem </a:t>
            </a:r>
            <a:r>
              <a:rPr b="0" lang="pt-BR" sz="3200" spc="-1" strike="noStrike" u="sng">
                <a:solidFill>
                  <a:srgbClr val="ffff00"/>
                </a:solidFill>
                <a:uFillTx/>
                <a:latin typeface="Calibri"/>
              </a:rPr>
              <a:t>do meu coração.</a:t>
            </a: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______________________________</a:t>
            </a:r>
            <a:br/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LibreOffice/6.4.6.2$Linux_X86_64 LibreOffice_project/40$Build-2</Application>
  <Words>5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2015-03-15T00:56:31Z</dcterms:created>
  <dc:creator>Usuário do Windows</dc:creator>
  <dc:description/>
  <dc:language>pt-BR</dc:language>
  <cp:lastModifiedBy/>
  <dcterms:modified xsi:type="dcterms:W3CDTF">2020-11-06T23:33:13Z</dcterms:modified>
  <cp:revision>6</cp:revision>
  <dc:subject/>
  <dc:title>Procuro abrigo nos corações                     A                    Dm Procuro abrigo nos corações                          C                           F de porta em porta desejo entrar.                               Gm                      Dm /Se alguém me acolhe com gratidão,                   A7                   Dm faremos juntos a refeição./ Bis             A                             Dm Eu nasci pra caminhar assim,            Dm dia e noite; vou até o fim.                C                                     F O meu rosto o forte sol queimou,                C                                    F meu cabelo o orvalho já molhou:                         Dm                              A Eu cumpro a ordem do meu coração. (parte lenta)               A                                 Dm Vou batendo até alguém abrir.               Dm Não descanso, o amor me faz seguir         C                                        F é feliz quem ouve a Minha voz,                                                                       COMUNHAO                  C                                  F e abre a porta, entro bem veloz                         Dm                             A Eu cumpro a ordem do meu coração. (parte lenta)                    A                              Dm Junto à mesa Vou sentar depois        Dm                  e faremos refeição, nós dois.            C                             F Sentirá seu coração arder                C                                    F  e esta chama tenho de acender,                        Dm                               A  Eu cumpro a ordem do meu coração. (parte lenta)             A                                         Dm Aqui dentro, o amor nos entretém,          Dm e, lá fora, o dia eterno vem.              C                              F Finalmente nós seremos um,          C                                F e teremos tudo em comum!                        Dm                               A  Eu cumpro a ordem do meu coração. (parte lenta)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