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4D970EB-DD8F-40D3-A176-96D2416177A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31000"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         Bm                               G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QUEM DISSE QUE NÃO SOMOS NADA QUE NÃO TEMOS NADA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PARA OFERECER?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Am                        A                                 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REPARE NOSSA MÃO ABERTA TRAZENDO A OFERTA DO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NOSSO VIVER (2X)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   D                              Em 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REPARE NOSSA MÃO ABERTA TRAZENDO A OFERTA DO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NOSSO VIVER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 Em                        A 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fé do homem peregrino, que busca destino um pedaço de chão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A  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a luta do povo oprimido que abre caminho, transforma nação.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D        A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Ô, ô, ô, ô, RECEBE SENHOR!(2x)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                         Em                A 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Retalhos de nossa história bonitas vitoria que meu povo tem,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                 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G                         A                           D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palmares canudos e cabanas são lutas de ontem de hoje também.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2CDFB96-60A5-4DFF-AA2E-5D18169D4AC1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estilo do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643B9F9F-A376-46FA-8E47-D0D334192890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09/04/21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F0D28CE7-8F93-4DA3-B6FB-E84C74BE9311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Shape 1"/>
          <p:cNvSpPr txBox="1"/>
          <p:nvPr/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QUEM DISSE QUE NÃO SOMOS NADA QUE NÃO TEMOS NADA PARA OFERECER? REPARE NOSSA MÃO ABERTA TRAZENDO A OFERTA DO NOSSO VIVER (2X)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 fé do homem peregrino, que busca destino um pedaço de chão a luta do povo oprimido que abre caminho, transforma nação.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Ô, ô, ô, ô, RECEBE SENHOR!(2x)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Retalhos de nossa história bonitas vitoria que meu povo tem, palmares canudos e cabanas são lutas de ontem de hoje também.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79</TotalTime>
  <Application>LibreOffice/6.4.6.2$Linux_X86_64 LibreOffice_project/40$Build-2</Application>
  <Words>221</Words>
  <Paragraphs>24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2021-04-09T23:11:32Z</dcterms:modified>
  <cp:revision>19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