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t>08/06/2015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algn="l"/>
            <a:r>
              <a:rPr lang="pt-BR" sz="1200" dirty="0">
                <a:solidFill>
                  <a:schemeClr val="bg1"/>
                </a:solidFill>
              </a:rPr>
              <a:t>Tom: E (com acordes na forma de D) 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err="1">
                <a:solidFill>
                  <a:schemeClr val="bg1"/>
                </a:solidFill>
              </a:rPr>
              <a:t>Capotraste</a:t>
            </a:r>
            <a:r>
              <a:rPr lang="pt-BR" sz="1200" dirty="0">
                <a:solidFill>
                  <a:schemeClr val="bg1"/>
                </a:solidFill>
              </a:rPr>
              <a:t> na 2ª casa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>
                <a:solidFill>
                  <a:schemeClr val="bg1"/>
                </a:solidFill>
              </a:rPr>
              <a:t>D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A                            D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rezo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A7                         </a:t>
            </a:r>
            <a:r>
              <a:rPr lang="pt-BR" sz="1200" dirty="0">
                <a:solidFill>
                  <a:schemeClr val="bg1"/>
                </a:solidFill>
              </a:rPr>
              <a:t>D 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rezo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Gm</a:t>
            </a:r>
            <a:r>
              <a:rPr lang="pt-BR" sz="1200" dirty="0" smtClean="0">
                <a:solidFill>
                  <a:schemeClr val="bg1"/>
                </a:solidFill>
              </a:rPr>
              <a:t>          D             A                               D  </a:t>
            </a:r>
            <a:r>
              <a:rPr lang="pt-BR" sz="1200" dirty="0">
                <a:solidFill>
                  <a:schemeClr val="bg1"/>
                </a:solidFill>
              </a:rPr>
              <a:t>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rezo, eu rezo, eu rezo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Gm</a:t>
            </a:r>
            <a:r>
              <a:rPr lang="pt-BR" sz="1200" dirty="0" smtClean="0">
                <a:solidFill>
                  <a:schemeClr val="bg1"/>
                </a:solidFill>
              </a:rPr>
              <a:t>          D             </a:t>
            </a:r>
            <a:r>
              <a:rPr lang="pt-BR" sz="1200" dirty="0">
                <a:solidFill>
                  <a:schemeClr val="bg1"/>
                </a:solidFill>
              </a:rPr>
              <a:t>A7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D  </a:t>
            </a:r>
            <a:r>
              <a:rPr lang="pt-BR" sz="1200" dirty="0">
                <a:solidFill>
                  <a:schemeClr val="bg1"/>
                </a:solidFill>
              </a:rPr>
              <a:t>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rezo, eu rezo, eu rezo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D                                  </a:t>
            </a:r>
            <a:r>
              <a:rPr lang="pt-BR" sz="1200" dirty="0">
                <a:solidFill>
                  <a:schemeClr val="bg1"/>
                </a:solidFill>
              </a:rPr>
              <a:t>A7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>
                <a:solidFill>
                  <a:schemeClr val="bg1"/>
                </a:solidFill>
              </a:rPr>
              <a:t>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canto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D                                  </a:t>
            </a:r>
            <a:r>
              <a:rPr lang="pt-BR" sz="1200" dirty="0">
                <a:solidFill>
                  <a:schemeClr val="bg1"/>
                </a:solidFill>
              </a:rPr>
              <a:t>A7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>
                <a:solidFill>
                  <a:schemeClr val="bg1"/>
                </a:solidFill>
              </a:rPr>
              <a:t>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canto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</a:t>
            </a:r>
            <a:r>
              <a:rPr lang="pt-BR" sz="1200" dirty="0" smtClean="0">
                <a:solidFill>
                  <a:schemeClr val="bg1"/>
                </a:solidFill>
              </a:rPr>
              <a:t>      D               </a:t>
            </a:r>
            <a:r>
              <a:rPr lang="pt-BR" sz="1200" dirty="0">
                <a:solidFill>
                  <a:schemeClr val="bg1"/>
                </a:solidFill>
              </a:rPr>
              <a:t>A7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>
                <a:solidFill>
                  <a:schemeClr val="bg1"/>
                </a:solidFill>
              </a:rPr>
              <a:t>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canto, eu canto, eu canto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>
                <a:solidFill>
                  <a:schemeClr val="bg1"/>
                </a:solidFill>
              </a:rPr>
              <a:t>D       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>
                <a:solidFill>
                  <a:schemeClr val="bg1"/>
                </a:solidFill>
              </a:rPr>
              <a:t>A7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>
                <a:solidFill>
                  <a:schemeClr val="bg1"/>
                </a:solidFill>
              </a:rPr>
              <a:t>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canto, eu canto, eu canto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D                                   </a:t>
            </a:r>
            <a:r>
              <a:rPr lang="pt-BR" sz="1200" smtClean="0">
                <a:solidFill>
                  <a:schemeClr val="bg1"/>
                </a:solidFill>
              </a:rPr>
              <a:t>A7                                      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Quando </a:t>
            </a:r>
            <a:r>
              <a:rPr lang="pt-BR" sz="1200" dirty="0">
                <a:solidFill>
                  <a:schemeClr val="bg1"/>
                </a:solidFill>
              </a:rPr>
              <a:t>o Espírito do Senhor se move em mim eu danço como o </a:t>
            </a:r>
            <a:r>
              <a:rPr lang="pt-BR" sz="1200">
                <a:solidFill>
                  <a:schemeClr val="bg1"/>
                </a:solidFill>
              </a:rPr>
              <a:t>Rei 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D</a:t>
            </a:r>
            <a:r>
              <a:rPr lang="pt-BR" sz="1200">
                <a:solidFill>
                  <a:schemeClr val="bg1"/>
                </a:solidFill>
              </a:rPr>
              <a:t/>
            </a:r>
            <a:br>
              <a:rPr lang="pt-BR" sz="120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Davi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D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danço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D   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danço, eu danço, eu danço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D   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danço, eu danço, eu danço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D       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luto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D 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luto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D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luto, eu luto, eu luto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D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luto, eu luto, eu luto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       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venço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D 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venço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 D 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venço, eu venço, eu venço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D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venço, eu venço, eu venço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Dm      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louvo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D                                  A7               D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Quando o Espírito do Senhor se move em mim eu louvo como o Rei Davi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D   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louvo, eu louvo, eu louvo como o Rei Davi,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D        A7               D  D7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louvo, eu louvo, eu louvo como o Rei Davi,</a:t>
            </a:r>
          </a:p>
        </p:txBody>
      </p:sp>
    </p:spTree>
    <p:extLst>
      <p:ext uri="{BB962C8B-B14F-4D97-AF65-F5344CB8AC3E}">
        <p14:creationId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Tom: E (com acordes na forma de D)  Capotraste na 2ª casa                        D                                   A                            D Quando o Espírito do Senhor se move em mim eu rezo como o Rei Davi                                                              A7                         D  Quando o Espírito do Senhor se move em mim eu rezo como o Rei Davi       Gm          D             A                               D  D7 Eu rezo, eu rezo, eu rezo como o Rei Davi,       Gm          D             A7                             D  D7 Eu rezo, eu rezo, eu rezo como o Rei Davi,                         D                                  A7                          D Quando o Espírito do Senhor se move em mim eu canto como o Rei Davi                         D                                  A7                          D Quando o Espírito do Senhor se move em mim eu canto como o Rei Davi      Gm             D               A7                                D  D7 Eu canto, eu canto, eu canto como o Rei Davi,       Gm             D              A7                                D  D7 Eu canto, eu canto, eu canto como o Rei Davi,                         D                                   A7                                            Quando o Espírito do Senhor se move em mim eu danço como o Rei        D Davi           D                                  A7               D Quando o Espírito do Senhor se move em mim eu danço como o Rei Davi   Gm         D           A7               D  D7 Eu danço, eu danço, eu danço como o Rei Davi,      Gm      D           A7               D  D7 Eu danço, eu danço, eu danço como o Rei Davi,     D                                         A7               D Quando o Espírito do Senhor se move em mim eu luto como o Rei Davi           D                                   A7               D Quando o Espírito do Senhor se move em mim eu luto como o Rei Davi       Gm      D       A7               D  D7 Eu luto, eu luto, eu luto como o Rei Davi,      Gm      D        A7               D  D7 Eu luto, eu luto, eu luto como o Rei Davi,     D                                         A7               D Quando o Espírito do Senhor se move em mim eu venço como o Rei Davi           D                                   A7               D Quando o Espírito do Senhor se move em mim eu venço como o Rei Davi   Gm          D         A7               D  D7 Eu venço, eu venço, eu venço como o Rei Davi,      Gm        D        A7               D  D7 Eu venço, eu venço, eu venço como o Rei Davi,     Dm                                        A7               D Quando o Espírito do Senhor se move em mim eu louvo como o Rei Davi           D                                  A7               D Quando o Espírito do Senhor se move em mim eu louvo como o Rei Davi   Gm         D           A7               D  D7 Eu louvo, eu louvo, eu louvo como o Rei Davi,      Gm         D        A7               D  D7 Eu louvo, eu louvo, eu louvo como o Rei Davi,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Usuário do Windows</cp:lastModifiedBy>
  <cp:revision>7</cp:revision>
  <dcterms:created xsi:type="dcterms:W3CDTF">2015-03-16T01:23:29Z</dcterms:created>
  <dcterms:modified xsi:type="dcterms:W3CDTF">2015-06-08T17:11:54Z</dcterms:modified>
</cp:coreProperties>
</file>