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C9A53524-6674-499B-AE84-52287056B556}" type="datetimeFigureOut">
              <a:rPr lang="pt-BR" smtClean="0"/>
              <a:t>26/04/2015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F83A7889-9326-4C12-BA45-6778DB5E539B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505056" cy="6858000"/>
          </a:xfrm>
        </p:spPr>
        <p:txBody>
          <a:bodyPr>
            <a:normAutofit/>
          </a:bodyPr>
          <a:lstStyle/>
          <a:p>
            <a:pPr algn="l"/>
            <a:r>
              <a:rPr lang="pt-BR" sz="2400" smtClean="0"/>
              <a:t>                       RETRATO DE MULHER</a:t>
            </a:r>
          </a:p>
          <a:p>
            <a:pPr algn="l"/>
            <a:endParaRPr lang="pt-BR" sz="2400" dirty="0" smtClean="0"/>
          </a:p>
          <a:p>
            <a:pPr algn="l"/>
            <a:r>
              <a:rPr lang="pt-BR" sz="2400" dirty="0" smtClean="0"/>
              <a:t>  B                      </a:t>
            </a:r>
            <a:r>
              <a:rPr lang="pt-BR" sz="2400" dirty="0" err="1" smtClean="0"/>
              <a:t>Abm</a:t>
            </a:r>
            <a:r>
              <a:rPr lang="pt-BR" sz="2400" dirty="0" smtClean="0"/>
              <a:t>               </a:t>
            </a:r>
            <a:r>
              <a:rPr lang="pt-BR" sz="2400" dirty="0" err="1" smtClean="0"/>
              <a:t>C#m</a:t>
            </a:r>
            <a:r>
              <a:rPr lang="pt-BR" sz="2400" dirty="0" smtClean="0"/>
              <a:t>            E</a:t>
            </a:r>
          </a:p>
          <a:p>
            <a:pPr algn="l"/>
            <a:r>
              <a:rPr lang="pt-BR" sz="2400" dirty="0" smtClean="0"/>
              <a:t>Canto uma coisa linda que em mim aconteceu</a:t>
            </a:r>
          </a:p>
          <a:p>
            <a:pPr algn="l"/>
            <a:r>
              <a:rPr lang="pt-BR" sz="2400" dirty="0"/>
              <a:t> </a:t>
            </a:r>
            <a:r>
              <a:rPr lang="pt-BR" sz="2400" dirty="0" smtClean="0"/>
              <a:t> B          </a:t>
            </a:r>
            <a:r>
              <a:rPr lang="pt-BR" sz="2400" dirty="0" err="1" smtClean="0"/>
              <a:t>Abm</a:t>
            </a:r>
            <a:r>
              <a:rPr lang="pt-BR" sz="2400" dirty="0" smtClean="0"/>
              <a:t>    </a:t>
            </a:r>
            <a:r>
              <a:rPr lang="pt-BR" sz="2400" dirty="0" err="1" smtClean="0"/>
              <a:t>C#m</a:t>
            </a:r>
            <a:r>
              <a:rPr lang="pt-BR" sz="2400" dirty="0" smtClean="0"/>
              <a:t>                         E          B </a:t>
            </a:r>
          </a:p>
          <a:p>
            <a:pPr algn="l"/>
            <a:r>
              <a:rPr lang="pt-BR" sz="2400" dirty="0" smtClean="0"/>
              <a:t>Senti de perto carinho que eu nunca tive por ti</a:t>
            </a:r>
          </a:p>
          <a:p>
            <a:pPr algn="l"/>
            <a:r>
              <a:rPr lang="pt-BR" sz="2400" dirty="0"/>
              <a:t> </a:t>
            </a:r>
            <a:r>
              <a:rPr lang="pt-BR" sz="2400" dirty="0" smtClean="0"/>
              <a:t>      E            F#           </a:t>
            </a:r>
            <a:r>
              <a:rPr lang="pt-BR" sz="2400" dirty="0" err="1" smtClean="0"/>
              <a:t>Ebm</a:t>
            </a:r>
            <a:r>
              <a:rPr lang="pt-BR" sz="2400" dirty="0" smtClean="0"/>
              <a:t>                    </a:t>
            </a:r>
            <a:r>
              <a:rPr lang="pt-BR" sz="2400" dirty="0" err="1" smtClean="0"/>
              <a:t>Ab</a:t>
            </a:r>
            <a:r>
              <a:rPr lang="pt-BR" sz="2400" dirty="0" smtClean="0"/>
              <a:t>    </a:t>
            </a:r>
            <a:r>
              <a:rPr lang="pt-BR" sz="2400" dirty="0" err="1" smtClean="0"/>
              <a:t>C#m</a:t>
            </a:r>
            <a:r>
              <a:rPr lang="pt-BR" sz="2400" dirty="0" smtClean="0"/>
              <a:t>          E            B</a:t>
            </a:r>
            <a:endParaRPr lang="pt-BR" sz="2400" dirty="0" smtClean="0"/>
          </a:p>
          <a:p>
            <a:pPr algn="l"/>
            <a:r>
              <a:rPr lang="pt-BR" sz="2400" dirty="0" smtClean="0"/>
              <a:t>MARIA TÃO JOVEM MARIA CHEIA DE FÉ MARIA MULHER EM PÉ (2x)</a:t>
            </a:r>
          </a:p>
          <a:p>
            <a:pPr algn="l"/>
            <a:r>
              <a:rPr lang="pt-BR" sz="2400" dirty="0" smtClean="0"/>
              <a:t>      B        </a:t>
            </a:r>
            <a:r>
              <a:rPr lang="pt-BR" sz="2400" dirty="0" err="1"/>
              <a:t>Abm</a:t>
            </a:r>
            <a:r>
              <a:rPr lang="pt-BR" sz="2400" dirty="0"/>
              <a:t>  </a:t>
            </a:r>
            <a:r>
              <a:rPr lang="pt-BR" sz="2400" dirty="0" smtClean="0"/>
              <a:t> </a:t>
            </a:r>
            <a:r>
              <a:rPr lang="pt-BR" sz="2400" dirty="0" err="1" smtClean="0"/>
              <a:t>C#m</a:t>
            </a:r>
            <a:r>
              <a:rPr lang="pt-BR" sz="2400" dirty="0" smtClean="0"/>
              <a:t>                  </a:t>
            </a:r>
            <a:r>
              <a:rPr lang="pt-BR" sz="2400" dirty="0"/>
              <a:t>E</a:t>
            </a:r>
            <a:endParaRPr lang="pt-BR" sz="2400" dirty="0" smtClean="0"/>
          </a:p>
          <a:p>
            <a:pPr algn="l"/>
            <a:r>
              <a:rPr lang="pt-BR" sz="2400" dirty="0" smtClean="0"/>
              <a:t>Senti meu ser vibrar por ser mulher </a:t>
            </a:r>
          </a:p>
          <a:p>
            <a:pPr algn="l"/>
            <a:r>
              <a:rPr lang="pt-BR" sz="2400" dirty="0"/>
              <a:t> </a:t>
            </a:r>
            <a:r>
              <a:rPr lang="pt-BR" sz="2400" dirty="0" smtClean="0"/>
              <a:t>     B       </a:t>
            </a:r>
            <a:r>
              <a:rPr lang="pt-BR" sz="2400" dirty="0" err="1" smtClean="0"/>
              <a:t>Abm</a:t>
            </a:r>
            <a:r>
              <a:rPr lang="pt-BR" sz="2400" dirty="0" smtClean="0"/>
              <a:t>      </a:t>
            </a:r>
            <a:r>
              <a:rPr lang="pt-BR" sz="2400" dirty="0" err="1" smtClean="0"/>
              <a:t>C#m</a:t>
            </a:r>
            <a:r>
              <a:rPr lang="pt-BR" sz="2400" dirty="0" smtClean="0"/>
              <a:t>                     E       B</a:t>
            </a:r>
            <a:endParaRPr lang="pt-BR" sz="2400" dirty="0" smtClean="0"/>
          </a:p>
          <a:p>
            <a:pPr algn="l"/>
            <a:r>
              <a:rPr lang="pt-BR" sz="2400" dirty="0" smtClean="0"/>
              <a:t>Eu vi que trago os traços desta mulher </a:t>
            </a:r>
            <a:r>
              <a:rPr lang="pt-BR" sz="2400" dirty="0"/>
              <a:t>M</a:t>
            </a:r>
            <a:r>
              <a:rPr lang="pt-BR" sz="2400" dirty="0" smtClean="0"/>
              <a:t>aria</a:t>
            </a:r>
            <a:endParaRPr lang="pt-BR" sz="2400" dirty="0" smtClean="0"/>
          </a:p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275044850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36</TotalTime>
  <Words>83</Words>
  <Application>Microsoft Office PowerPoint</Application>
  <PresentationFormat>Apresentação na tela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Horizonte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6</cp:revision>
  <dcterms:created xsi:type="dcterms:W3CDTF">2015-04-26T21:41:55Z</dcterms:created>
  <dcterms:modified xsi:type="dcterms:W3CDTF">2015-04-26T22:22:08Z</dcterms:modified>
</cp:coreProperties>
</file>