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071541A2-E40B-4811-B9C7-4C5D7AF8331C}" type="slidenum">
              <a:rPr b="0" lang="pt-BR" sz="1400" spc="-1" strike="noStrike">
                <a:latin typeface="Times New Roman"/>
              </a:rPr>
              <a:t>18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B7         E             A                B7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1) senhor que vieste salvar os corações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arrependi........dos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E           E       B7   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c00000"/>
                </a:solidFill>
                <a:latin typeface="Arial"/>
              </a:rPr>
              <a:t>piedade  piedade  pieda......de   de nós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REFRÃO  (2x)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B7          E                 A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B7  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2)O cristo que vieste chamar   os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pecadores humilha.....dos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B7              E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B7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3)Senhor que intercedei por nós junto ao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Deus pai que nos perdo......a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1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23FE5059-90CA-4694-B465-DD652487F81A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18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3AEE983-65AA-413F-92C4-7D37AFE410D4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08/01/21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1F1ADB0-2C82-405E-986B-2EB552E99FD4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18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SENHOR QUE VIESTE SALVAR </a:t>
            </a:r>
            <a:br/>
            <a:br/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1) senhor que vieste salvar os corações arrependi........dos 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      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PIEDADE  PIEDADE  PIEDADE   DE NÓS        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  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2)O cristo que vieste chamar   os pecadores humilha.....dos</a:t>
            </a:r>
            <a:br/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3)Senhor que intercedei por nós junto ao Deus pai que nos perdo......a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CustomShape 2"/>
          <p:cNvSpPr/>
          <p:nvPr/>
        </p:nvSpPr>
        <p:spPr>
          <a:xfrm>
            <a:off x="6588360" y="188640"/>
            <a:ext cx="2160000" cy="6382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     </a:t>
            </a:r>
            <a:r>
              <a:rPr b="0" lang="pt-BR" sz="1800" spc="-1" strike="noStrike">
                <a:solidFill>
                  <a:srgbClr val="ffffff"/>
                </a:solidFill>
                <a:latin typeface="Calibri"/>
              </a:rPr>
              <a:t>ATO PENITENCIAL</a:t>
            </a:r>
            <a:endParaRPr b="0" lang="pt-B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</TotalTime>
  <Application>LibreOffice/6.4.6.2$Linux_X86_64 LibreOffice_project/40$Build-2</Application>
  <Words>15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2015-03-15T00:33:09Z</dcterms:created>
  <dc:creator>Usuário do Windows</dc:creator>
  <dc:description/>
  <dc:language>pt-BR</dc:language>
  <cp:lastModifiedBy/>
  <dcterms:modified xsi:type="dcterms:W3CDTF">2021-01-08T22:27:46Z</dcterms:modified>
  <cp:revision>6</cp:revision>
  <dc:subject/>
  <dc:title>SENHOR QUE VIESTE SALVAR               E             B7            E                 A                     B7         E 1) senhor que vieste salvar os corações arrependi........dos                 A              E              E        B7           E piedade  piedade  pieda......de   de nós           REFRÃO  (2x)              E               B7                E                    A                   B7       E 2)O cristo que vieste chamar   os pecadores humilha.....dos             E                B7                    E                              A                          B7     E 3)Senhor que intercedei por nós junto ao Deus pai que nos perdo......a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