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7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19/08/2016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Senhor quero abrir Quero abrir todo meu ser Tu sabes os meus segredos e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também todos os meus medos Meus sonhos </a:t>
            </a:r>
            <a:r>
              <a:rPr lang="pt-BR" sz="1200" smtClean="0">
                <a:solidFill>
                  <a:srgbClr val="FFFF00"/>
                </a:solidFill>
              </a:rPr>
              <a:t>são </a:t>
            </a:r>
            <a:r>
              <a:rPr lang="pt-BR" sz="1200" smtClean="0">
                <a:solidFill>
                  <a:srgbClr val="FFFF00"/>
                </a:solidFill>
              </a:rPr>
              <a:t>teus </a:t>
            </a:r>
            <a:r>
              <a:rPr lang="pt-BR" sz="1200" dirty="0" smtClean="0">
                <a:solidFill>
                  <a:srgbClr val="FFFF00"/>
                </a:solidFill>
              </a:rPr>
              <a:t>sonhos 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Teu desejo é igual ao meu Meus caminhos seguem os seus 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 F                                       Gm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Teus passos </a:t>
            </a:r>
            <a:r>
              <a:rPr lang="pt-BR" sz="1200" dirty="0" smtClean="0">
                <a:solidFill>
                  <a:srgbClr val="FFFF00"/>
                </a:solidFill>
              </a:rPr>
              <a:t>guiam </a:t>
            </a:r>
            <a:r>
              <a:rPr lang="pt-BR" sz="1200" dirty="0" smtClean="0">
                <a:solidFill>
                  <a:srgbClr val="FFFF00"/>
                </a:solidFill>
              </a:rPr>
              <a:t>os meus Eu vivo eu morro Tu sabes, tudo é por ti 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Eb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         A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teu tempo e seu planos eu sei que foram feitos pra mim</a:t>
            </a:r>
          </a:p>
          <a:p>
            <a:pPr algn="just"/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C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C     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Dm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NÃO QUERO FINGIR O QUE NÃO SOU TRAZ DE VOLTA EM MIM O PRIMEIRO AMOR 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         Gm                 C</a:t>
            </a:r>
            <a:r>
              <a:rPr lang="pt-BR" sz="1200" baseline="0" dirty="0" smtClean="0">
                <a:solidFill>
                  <a:srgbClr val="FFFF00"/>
                </a:solidFill>
              </a:rPr>
              <a:t>   Gm    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Bb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  C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TU ME AMAS COMO SOU NÃO HÁ BARREIRAS NO TEU AMOR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Gm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Eu vivo...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19/08/2016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19/08/2016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19/08/2016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19/08/2016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19/08/2016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19/08/2016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19/08/2016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19/08/2016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19/08/2016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19/08/2016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19/08/2016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19/08/2016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just"/>
            <a:r>
              <a:rPr lang="pt-BR" sz="3600" dirty="0" smtClean="0">
                <a:solidFill>
                  <a:srgbClr val="FFFF00"/>
                </a:solidFill>
              </a:rPr>
              <a:t>Senhor quero abrir Quero abrir todo meu ser Tu sabes os meus segredos e também todos os meus medos Meus sonhos são </a:t>
            </a:r>
            <a:r>
              <a:rPr lang="pt-BR" sz="3600" dirty="0" smtClean="0">
                <a:solidFill>
                  <a:srgbClr val="FFFF00"/>
                </a:solidFill>
              </a:rPr>
              <a:t>teus </a:t>
            </a:r>
            <a:r>
              <a:rPr lang="pt-BR" sz="3600" dirty="0" smtClean="0">
                <a:solidFill>
                  <a:srgbClr val="FFFF00"/>
                </a:solidFill>
              </a:rPr>
              <a:t>sonhos Teu desejo é igual ao meu Meus caminhos seguem os seus Teus passos </a:t>
            </a:r>
            <a:r>
              <a:rPr lang="pt-BR" sz="3600" dirty="0" smtClean="0">
                <a:solidFill>
                  <a:srgbClr val="FFFF00"/>
                </a:solidFill>
              </a:rPr>
              <a:t>guiam </a:t>
            </a:r>
            <a:r>
              <a:rPr lang="pt-BR" sz="3600" dirty="0" smtClean="0">
                <a:solidFill>
                  <a:srgbClr val="FFFF00"/>
                </a:solidFill>
              </a:rPr>
              <a:t>os meus Eu vivo eu morro Tu sabes, tudo é por ti teu tempo e seu planos eu sei que foram feitos pra mim</a:t>
            </a:r>
          </a:p>
          <a:p>
            <a:pPr algn="just"/>
            <a:r>
              <a:rPr lang="pt-BR" sz="3600" dirty="0" smtClean="0">
                <a:solidFill>
                  <a:srgbClr val="FFFF00"/>
                </a:solidFill>
              </a:rPr>
              <a:t>NÃO QUERO FINGIR O QUE NÃO SOU TRAZ DE VOLTA EM MIM O PRIMEIRO AMOR   TU ME AMAS COMO SOU NÃO HÁ BARREIRAS NO TEU AMOR</a:t>
            </a:r>
          </a:p>
          <a:p>
            <a:pPr algn="just"/>
            <a:r>
              <a:rPr lang="pt-BR" sz="3600" dirty="0" smtClean="0">
                <a:solidFill>
                  <a:srgbClr val="FFFF00"/>
                </a:solidFill>
              </a:rPr>
              <a:t>Eu vivo...</a:t>
            </a:r>
            <a:endParaRPr lang="pt-BR" sz="3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218</Words>
  <Application>Microsoft Office PowerPoint</Application>
  <PresentationFormat>Apresentação na tela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14</cp:revision>
  <dcterms:created xsi:type="dcterms:W3CDTF">2016-06-04T17:36:16Z</dcterms:created>
  <dcterms:modified xsi:type="dcterms:W3CDTF">2016-08-19T15:30:43Z</dcterms:modified>
</cp:coreProperties>
</file>