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858000"/>
          </a:xfrm>
        </p:spPr>
        <p:txBody>
          <a:bodyPr>
            <a:normAutofit/>
          </a:bodyPr>
          <a:lstStyle/>
          <a:p>
            <a:pPr algn="l"/>
            <a:r>
              <a:rPr lang="pt-BR" sz="2400" dirty="0"/>
              <a:t>D      A                D     G      D                A</a:t>
            </a:r>
            <a:br>
              <a:rPr lang="pt-BR" sz="2400" dirty="0"/>
            </a:br>
            <a:r>
              <a:rPr lang="pt-BR" sz="2400" dirty="0"/>
              <a:t>TAO PERTO DE MIM TAO PERTO DE MIM </a:t>
            </a:r>
            <a:br>
              <a:rPr lang="pt-BR" sz="2400" dirty="0"/>
            </a:br>
            <a:r>
              <a:rPr lang="pt-BR" sz="2400" dirty="0"/>
              <a:t>     D    D7  G              </a:t>
            </a:r>
            <a:r>
              <a:rPr lang="pt-BR" sz="2400" dirty="0" err="1" smtClean="0"/>
              <a:t>Gm</a:t>
            </a:r>
            <a:r>
              <a:rPr lang="pt-BR" sz="2400" dirty="0" smtClean="0"/>
              <a:t>    D  A                    D</a:t>
            </a: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>QUE ATÉ POSSO TOCAR JESUS ESTÁ </a:t>
            </a:r>
            <a:r>
              <a:rPr lang="pt-BR" sz="2400" dirty="0" smtClean="0"/>
              <a:t>AQUI</a:t>
            </a:r>
          </a:p>
          <a:p>
            <a:pPr algn="l"/>
            <a:r>
              <a:rPr lang="pt-BR" sz="2400" dirty="0"/>
              <a:t> </a:t>
            </a:r>
            <a:r>
              <a:rPr lang="pt-BR" sz="2400" dirty="0" smtClean="0"/>
              <a:t> D                  A              D     G                A                          D</a:t>
            </a:r>
          </a:p>
          <a:p>
            <a:pPr algn="l"/>
            <a:r>
              <a:rPr lang="pt-BR" sz="2400" dirty="0" smtClean="0"/>
              <a:t>Falarei sem medo ao ouvido cantarei as coisas que há em mim</a:t>
            </a:r>
          </a:p>
          <a:p>
            <a:pPr algn="l"/>
            <a:r>
              <a:rPr lang="pt-BR" sz="2400" dirty="0" smtClean="0"/>
              <a:t>Em             A       D               </a:t>
            </a:r>
            <a:r>
              <a:rPr lang="pt-BR" sz="2400" dirty="0" err="1" smtClean="0"/>
              <a:t>Bm</a:t>
            </a:r>
            <a:r>
              <a:rPr lang="pt-BR" sz="2400" dirty="0" smtClean="0"/>
              <a:t>    E                                      A    </a:t>
            </a:r>
            <a:r>
              <a:rPr lang="pt-BR" sz="2400" dirty="0" err="1" smtClean="0"/>
              <a:t>Am</a:t>
            </a:r>
            <a:endParaRPr lang="pt-BR" sz="2400" dirty="0" smtClean="0"/>
          </a:p>
          <a:p>
            <a:pPr algn="l"/>
            <a:r>
              <a:rPr lang="pt-BR" sz="2400" dirty="0" smtClean="0"/>
              <a:t>E que só a eles me </a:t>
            </a:r>
            <a:r>
              <a:rPr lang="pt-BR" sz="2400" dirty="0"/>
              <a:t>i</a:t>
            </a:r>
            <a:r>
              <a:rPr lang="pt-BR" sz="2400" dirty="0" smtClean="0"/>
              <a:t>nteressarão   ele é o mais bonito para mim</a:t>
            </a:r>
          </a:p>
          <a:p>
            <a:pPr algn="l"/>
            <a:r>
              <a:rPr lang="pt-BR" sz="2400" dirty="0"/>
              <a:t> D                  </a:t>
            </a:r>
            <a:r>
              <a:rPr lang="pt-BR" sz="2400" dirty="0" smtClean="0"/>
              <a:t>    A              </a:t>
            </a:r>
            <a:r>
              <a:rPr lang="pt-BR" sz="2400" dirty="0"/>
              <a:t>D     </a:t>
            </a:r>
            <a:r>
              <a:rPr lang="pt-BR" sz="2400" dirty="0" smtClean="0"/>
              <a:t> G                 </a:t>
            </a:r>
            <a:r>
              <a:rPr lang="pt-BR" sz="2400" dirty="0"/>
              <a:t>A     </a:t>
            </a:r>
            <a:r>
              <a:rPr lang="pt-BR" sz="2400" dirty="0" smtClean="0"/>
              <a:t>        </a:t>
            </a:r>
            <a:r>
              <a:rPr lang="pt-BR" sz="2400" dirty="0"/>
              <a:t>D</a:t>
            </a:r>
          </a:p>
          <a:p>
            <a:pPr algn="l"/>
            <a:r>
              <a:rPr lang="pt-BR" sz="2400" dirty="0" smtClean="0"/>
              <a:t>Não busque a cristo lá no auto nem busque na escuridão</a:t>
            </a:r>
          </a:p>
          <a:p>
            <a:pPr algn="l"/>
            <a:r>
              <a:rPr lang="pt-BR" sz="2400" dirty="0"/>
              <a:t>Em </a:t>
            </a:r>
            <a:r>
              <a:rPr lang="pt-BR" sz="2400" dirty="0" smtClean="0"/>
              <a:t>                 </a:t>
            </a:r>
            <a:r>
              <a:rPr lang="pt-BR" sz="2400" dirty="0"/>
              <a:t>A </a:t>
            </a:r>
            <a:r>
              <a:rPr lang="pt-BR" sz="2400" dirty="0" smtClean="0"/>
              <a:t>D                 </a:t>
            </a:r>
            <a:r>
              <a:rPr lang="pt-BR" sz="2400" dirty="0" err="1"/>
              <a:t>Bm</a:t>
            </a:r>
            <a:r>
              <a:rPr lang="pt-BR" sz="2400"/>
              <a:t>  </a:t>
            </a:r>
            <a:r>
              <a:rPr lang="pt-BR" sz="2400" smtClean="0"/>
              <a:t>E                                     </a:t>
            </a:r>
            <a:r>
              <a:rPr lang="pt-BR" sz="2400" dirty="0"/>
              <a:t>A    </a:t>
            </a:r>
            <a:r>
              <a:rPr lang="pt-BR" sz="2400" dirty="0" err="1"/>
              <a:t>Am</a:t>
            </a:r>
            <a:endParaRPr lang="pt-BR" sz="2400" dirty="0"/>
          </a:p>
          <a:p>
            <a:pPr algn="l"/>
            <a:r>
              <a:rPr lang="pt-BR" sz="2400" dirty="0" smtClean="0"/>
              <a:t>Muito perto de ti em seu coração podes adorar ao teu senhor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504485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12</TotalTime>
  <Words>6</Words>
  <Application>Microsoft Office PowerPoint</Application>
  <PresentationFormat>Apresentação na tela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Horizonte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2</cp:revision>
  <dcterms:created xsi:type="dcterms:W3CDTF">2015-04-26T21:41:55Z</dcterms:created>
  <dcterms:modified xsi:type="dcterms:W3CDTF">2015-04-26T21:54:37Z</dcterms:modified>
</cp:coreProperties>
</file>