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15" autoAdjust="0"/>
  </p:normalViewPr>
  <p:slideViewPr>
    <p:cSldViewPr>
      <p:cViewPr varScale="1">
        <p:scale>
          <a:sx n="63" d="100"/>
          <a:sy n="63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37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8AEB-2E31-4B50-BF3B-89AE3CD6A330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A6206-B3C5-45D7-AAE6-EED52933256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smtClean="0">
                <a:solidFill>
                  <a:srgbClr val="FFFF00"/>
                </a:solidFill>
              </a:rPr>
              <a:t>C            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Fm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Percebe e entende que os melhores amigos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</a:t>
            </a:r>
            <a:r>
              <a:rPr lang="pt-BR" sz="1200" dirty="0" err="1" smtClean="0">
                <a:solidFill>
                  <a:srgbClr val="FFFF00"/>
                </a:solidFill>
              </a:rPr>
              <a:t>Fm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Gm           F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São aqueles que estão em casa esperando por ti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smtClean="0">
                <a:solidFill>
                  <a:srgbClr val="FFFF00"/>
                </a:solidFill>
              </a:rPr>
              <a:t>C                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Fm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C</a:t>
            </a: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Acredita nos momentos mais difíceis da vida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F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G               F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Eles sempre estarão por perto pois só sabem te amar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</a:t>
            </a:r>
            <a:r>
              <a:rPr lang="pt-BR" sz="1200" dirty="0" err="1" smtClean="0">
                <a:solidFill>
                  <a:srgbClr val="FFFF00"/>
                </a:solidFill>
              </a:rPr>
              <a:t>m</a:t>
            </a:r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C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F</a:t>
            </a:r>
            <a:r>
              <a:rPr lang="pt-BR" sz="1200" dirty="0" smtClean="0">
                <a:solidFill>
                  <a:srgbClr val="FFFF00"/>
                </a:solidFill>
              </a:rPr>
              <a:t>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 se por acaso a dor chegar ao teu lado vão estar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</a:t>
            </a:r>
            <a:r>
              <a:rPr lang="pt-BR" sz="1200" baseline="0" dirty="0" smtClean="0">
                <a:solidFill>
                  <a:srgbClr val="FFFF00"/>
                </a:solidFill>
              </a:rPr>
              <a:t>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D</a:t>
            </a:r>
            <a:r>
              <a:rPr lang="pt-BR" sz="1200" dirty="0" err="1" smtClean="0">
                <a:solidFill>
                  <a:srgbClr val="FFFF00"/>
                </a:solidFill>
              </a:rPr>
              <a:t>m</a:t>
            </a:r>
            <a:r>
              <a:rPr lang="pt-BR" sz="1200" dirty="0" smtClean="0">
                <a:solidFill>
                  <a:srgbClr val="FFFF00"/>
                </a:solidFill>
              </a:rPr>
              <a:t>                  C               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Pra te acolher te amparar pois há nada como um lar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smtClean="0">
                <a:solidFill>
                  <a:srgbClr val="FFFF00"/>
                </a:solidFill>
              </a:rPr>
              <a:t>F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G</a:t>
            </a:r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E</a:t>
            </a:r>
            <a:r>
              <a:rPr lang="pt-BR" sz="1200" dirty="0" smtClean="0">
                <a:solidFill>
                  <a:srgbClr val="FFFF00"/>
                </a:solidFill>
              </a:rPr>
              <a:t>m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TUA FAMILIA VOLTA PRA ELA TUA FAMILIA TE AMA TE ESPERA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G  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PARA AO SEU LADO SEMPRE ESTAR TUA FAMILA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smtClean="0">
                <a:solidFill>
                  <a:srgbClr val="FFFF00"/>
                </a:solidFill>
              </a:rPr>
              <a:t> F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F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As vezes muitas pedras surgem pelo caminho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baseline="0" dirty="0" smtClean="0">
                <a:solidFill>
                  <a:srgbClr val="FFFF00"/>
                </a:solidFill>
              </a:rPr>
              <a:t>  C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mas em casa alguém feliz te espera pra te amar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smtClean="0">
                <a:solidFill>
                  <a:srgbClr val="FFFF00"/>
                </a:solidFill>
              </a:rPr>
              <a:t>F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F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Não deixa que a fraqueza tira tua visão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smtClean="0">
                <a:solidFill>
                  <a:srgbClr val="FFFF00"/>
                </a:solidFill>
              </a:rPr>
              <a:t>Gm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C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Que o desejo engane seu coração só Deus não é ilusão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Gm                    F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 se por acaso a dor chegar ao teu lado vão estar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smtClean="0">
                <a:solidFill>
                  <a:srgbClr val="FFFF00"/>
                </a:solidFill>
              </a:rPr>
              <a:t>Gm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C</a:t>
            </a:r>
            <a:r>
              <a:rPr lang="pt-BR" sz="1200" dirty="0" smtClean="0">
                <a:solidFill>
                  <a:srgbClr val="FFFF00"/>
                </a:solidFill>
              </a:rPr>
              <a:t>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F              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Pra te acolher te amparar pois há nada como um lar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C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TUA FAMILIA VOLTA PRA ELA TUA FAMILIA TE AMA TE ESPERA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            </a:t>
            </a:r>
            <a:r>
              <a:rPr lang="pt-BR" sz="1200" smtClean="0">
                <a:solidFill>
                  <a:srgbClr val="FFFF00"/>
                </a:solidFill>
              </a:rPr>
              <a:t>Gm                   </a:t>
            </a:r>
            <a:r>
              <a:rPr lang="pt-BR" sz="1200" baseline="0" smtClean="0">
                <a:solidFill>
                  <a:srgbClr val="FFFF00"/>
                </a:solidFill>
              </a:rPr>
              <a:t>     C</a:t>
            </a:r>
            <a:r>
              <a:rPr lang="pt-BR" sz="1200" smtClean="0">
                <a:solidFill>
                  <a:srgbClr val="FFFF00"/>
                </a:solidFill>
              </a:rPr>
              <a:t>               </a:t>
            </a:r>
            <a:r>
              <a:rPr lang="pt-BR" sz="1200" dirty="0" smtClean="0">
                <a:solidFill>
                  <a:srgbClr val="FFFF00"/>
                </a:solidFill>
              </a:rPr>
              <a:t>F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PARA AO SEU LADO SEMPRE ESTAR TUA FAMILA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A6206-B3C5-45D7-AAE6-EED52933256A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12/08/2018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Percebe e entende que os melhores amigos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São aqueles que estão em casa esperando por ti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Acredita nos momentos mais difíceis da vida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Eles sempre estarão por perto pois só sabem te amar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E se por acaso a dor chegar ao teu lado vão estar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Pra te acolher te amparar pois há nada como um lar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TUA FAMILIA VOLTA PRA ELA TUA FAMILIA TE AMA TE ESPERA PARA AO SEU LADO SEMPRE ESTAR TUA FAMILA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As vezes muitas pedras surgem pelo caminho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mas em casa alguém feliz te espera pra te amar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Não deixa que a fraqueza tira tua visão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Que o desejo engane seu coração só Deus não é ilusão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E se por acaso a dor chegar ao teu lado vão estar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Pra te acolher te amparar pois não nada como um lar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366</Words>
  <Application>Microsoft Office PowerPoint</Application>
  <PresentationFormat>Apresentação na tela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11</cp:revision>
  <dcterms:created xsi:type="dcterms:W3CDTF">2016-06-04T17:36:16Z</dcterms:created>
  <dcterms:modified xsi:type="dcterms:W3CDTF">2018-08-12T13:17:56Z</dcterms:modified>
</cp:coreProperties>
</file>