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8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3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0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0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ED8A-1BB1-42BC-9B00-65C8F5BD1634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A328-C34C-4BB9-909B-BFFCB6161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200" b="1" i="1" u="sng" dirty="0" smtClean="0">
                <a:solidFill>
                  <a:schemeClr val="bg1"/>
                </a:solidFill>
              </a:rPr>
              <a:t>TUA PALAVRA É ASSIM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       EVANGELHO</a:t>
            </a:r>
            <a:r>
              <a:rPr lang="pt-BR" sz="1800" dirty="0">
                <a:solidFill>
                  <a:schemeClr val="bg1"/>
                </a:solidFill>
              </a:rPr>
              <a:t/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Tom</a:t>
            </a:r>
            <a:r>
              <a:rPr lang="pt-BR" sz="2000" dirty="0">
                <a:solidFill>
                  <a:schemeClr val="bg1"/>
                </a:solidFill>
              </a:rPr>
              <a:t>: 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                                   E  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É como a chuva que lava, é como o fogo que arrasa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 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Tua palavra é assim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D                 A                   E 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Não passa por mim sem deixar um sinal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Tenho medo de não responder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 fingir que não escutei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          </a:t>
            </a:r>
            <a:r>
              <a:rPr lang="pt-BR" sz="2000" dirty="0">
                <a:solidFill>
                  <a:schemeClr val="bg1"/>
                </a:solidFill>
              </a:rPr>
              <a:t>D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Tenho </a:t>
            </a:r>
            <a:r>
              <a:rPr lang="pt-BR" sz="2000" dirty="0">
                <a:solidFill>
                  <a:schemeClr val="bg1"/>
                </a:solidFill>
              </a:rPr>
              <a:t>medo de ouvir Teu chamado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E                                A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Virar do outro lado e fingir que não </a:t>
            </a:r>
            <a:r>
              <a:rPr lang="pt-BR" sz="2000" dirty="0" smtClean="0">
                <a:solidFill>
                  <a:schemeClr val="bg1"/>
                </a:solidFill>
              </a:rPr>
              <a:t>sei.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TUA PALAVRA É ASSIM                                                                  EVANGELHO  Tom: D A                                   E                                             A É como a chuva que lava, é como o fogo que arrasa                             F#m               Tua palavra é assim           D                 A                   E              A Não passa por mim sem deixar um sinal                 A Tenho medo de não responder                                          E De fingir que não escutei                D                                     F#m Tenho medo de ouvir Teu chamado    Bm                       E                                A      Virar do outro lado e fingir que não sei.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PALAVRA É ASSIM                                                                  EVANGELHO  Tom: D A                                   E                                             A É como a chuva que lava, é como o fogo que arrasa                             F#m               Tua palavra é assim           D                 A                   E              A Não passa por mim sem deixar um sinal                 A Tenho medo de não responder                                          E De fingir que não escutei                D                                     F#m Tenho medo de ouvir Teu chamado    Bm                       E                                A      Virar do outro lado e fingir que não sei.</dc:title>
  <dc:creator>Usuário do Windows</dc:creator>
  <cp:lastModifiedBy>Usuário do Windows</cp:lastModifiedBy>
  <cp:revision>1</cp:revision>
  <dcterms:created xsi:type="dcterms:W3CDTF">2015-03-15T00:46:49Z</dcterms:created>
  <dcterms:modified xsi:type="dcterms:W3CDTF">2015-03-15T00:47:02Z</dcterms:modified>
</cp:coreProperties>
</file>