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6833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485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9667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6861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4434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5417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3336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187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771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8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17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0D1A2-E085-4B1A-818F-5404EF532422}" type="datetimeFigureOut">
              <a:rPr lang="pt-BR" smtClean="0"/>
              <a:pPr/>
              <a:t>29/11/2015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429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G                          Em           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Am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D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Tu es vencedora rainha educadora </a:t>
            </a:r>
            <a:r>
              <a:rPr lang="pt-BR" sz="2000" dirty="0">
                <a:solidFill>
                  <a:schemeClr val="bg1"/>
                </a:solidFill>
              </a:rPr>
              <a:t>M</a:t>
            </a:r>
            <a:r>
              <a:rPr lang="pt-BR" sz="2000" dirty="0" smtClean="0">
                <a:solidFill>
                  <a:schemeClr val="bg1"/>
                </a:solidFill>
              </a:rPr>
              <a:t>aria és nossa mãe                               ritmo  14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G                                        Em       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Am</a:t>
            </a:r>
            <a:r>
              <a:rPr lang="pt-BR" sz="2000" dirty="0" smtClean="0">
                <a:solidFill>
                  <a:schemeClr val="bg1"/>
                </a:solidFill>
              </a:rPr>
              <a:t>                     D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como o sol és brilhante  contigo adiante lutaremos pro bem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G                                Em  </a:t>
            </a:r>
            <a:r>
              <a:rPr lang="pt-BR" sz="2000" dirty="0" err="1" smtClean="0">
                <a:solidFill>
                  <a:schemeClr val="bg1"/>
                </a:solidFill>
              </a:rPr>
              <a:t>Am</a:t>
            </a:r>
            <a:r>
              <a:rPr lang="pt-BR" sz="2000" dirty="0" smtClean="0">
                <a:solidFill>
                  <a:schemeClr val="bg1"/>
                </a:solidFill>
              </a:rPr>
              <a:t>                  D       G                      Em        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err="1" smtClean="0">
                <a:solidFill>
                  <a:schemeClr val="bg1"/>
                </a:solidFill>
              </a:rPr>
              <a:t>tus</a:t>
            </a:r>
            <a:r>
              <a:rPr lang="pt-BR" sz="2000" dirty="0" smtClean="0">
                <a:solidFill>
                  <a:schemeClr val="bg1"/>
                </a:solidFill>
              </a:rPr>
              <a:t> és a mãe do senhor ensina-nos rezar a dizer sim ao amor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</a:t>
            </a:r>
            <a:r>
              <a:rPr lang="pt-BR" sz="2000" dirty="0" err="1" smtClean="0">
                <a:solidFill>
                  <a:schemeClr val="bg1"/>
                </a:solidFill>
              </a:rPr>
              <a:t>Am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D                  G       G7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a viver sempre a cantar mãe tu vencerás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__________________________________________________________________________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C                       D                </a:t>
            </a:r>
            <a:r>
              <a:rPr lang="pt-BR" sz="2000" dirty="0">
                <a:solidFill>
                  <a:schemeClr val="bg1"/>
                </a:solidFill>
              </a:rPr>
              <a:t>G                </a:t>
            </a:r>
            <a:r>
              <a:rPr lang="pt-BR" sz="2000" dirty="0" smtClean="0">
                <a:solidFill>
                  <a:schemeClr val="bg1"/>
                </a:solidFill>
              </a:rPr>
              <a:t>G7   C                     </a:t>
            </a:r>
            <a:r>
              <a:rPr lang="pt-BR" sz="2000" dirty="0" err="1">
                <a:solidFill>
                  <a:schemeClr val="bg1"/>
                </a:solidFill>
              </a:rPr>
              <a:t>Am</a:t>
            </a:r>
            <a:r>
              <a:rPr lang="pt-BR" sz="2000" dirty="0">
                <a:solidFill>
                  <a:schemeClr val="bg1"/>
                </a:solidFill>
              </a:rPr>
              <a:t>               D                      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Como o sol foi feito para terra esquecer </a:t>
            </a:r>
            <a:r>
              <a:rPr lang="pt-BR" sz="2000" dirty="0">
                <a:solidFill>
                  <a:schemeClr val="bg1"/>
                </a:solidFill>
              </a:rPr>
              <a:t>como o candeeiro não é para se esconder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C                   D                         G             </a:t>
            </a:r>
            <a:r>
              <a:rPr lang="pt-BR" sz="2000" dirty="0">
                <a:solidFill>
                  <a:schemeClr val="bg1"/>
                </a:solidFill>
              </a:rPr>
              <a:t>Em      </a:t>
            </a:r>
            <a:r>
              <a:rPr lang="pt-BR" sz="2000" dirty="0" err="1">
                <a:solidFill>
                  <a:schemeClr val="bg1"/>
                </a:solidFill>
              </a:rPr>
              <a:t>Am</a:t>
            </a:r>
            <a:r>
              <a:rPr lang="pt-BR" sz="2000" dirty="0">
                <a:solidFill>
                  <a:schemeClr val="bg1"/>
                </a:solidFill>
              </a:rPr>
              <a:t>                     A7              D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a luz do santuário por mim queres </a:t>
            </a:r>
            <a:r>
              <a:rPr lang="pt-BR" sz="2000" dirty="0">
                <a:solidFill>
                  <a:schemeClr val="bg1"/>
                </a:solidFill>
              </a:rPr>
              <a:t>irradiar todos vão em mim </a:t>
            </a:r>
            <a:r>
              <a:rPr lang="pt-BR" sz="2000" dirty="0" smtClean="0">
                <a:solidFill>
                  <a:schemeClr val="bg1"/>
                </a:solidFill>
              </a:rPr>
              <a:t>acreditar</a:t>
            </a:r>
            <a:r>
              <a:rPr lang="pt-BR" sz="2000" smtClean="0">
                <a:solidFill>
                  <a:schemeClr val="bg1"/>
                </a:solidFill>
              </a:rPr>
              <a:t/>
            </a:r>
            <a:br>
              <a:rPr lang="pt-BR" sz="2000" smtClean="0">
                <a:solidFill>
                  <a:schemeClr val="bg1"/>
                </a:solidFill>
              </a:rPr>
            </a:br>
            <a:r>
              <a:rPr lang="pt-BR" sz="2000" smtClean="0">
                <a:solidFill>
                  <a:schemeClr val="bg1"/>
                </a:solidFill>
              </a:rPr>
              <a:t>__________________________________________________________________________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C                  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D                </a:t>
            </a:r>
            <a:r>
              <a:rPr lang="pt-BR" sz="2000" dirty="0" smtClean="0">
                <a:solidFill>
                  <a:schemeClr val="bg1"/>
                </a:solidFill>
              </a:rPr>
              <a:t>     G                     G7  C                          </a:t>
            </a:r>
            <a:r>
              <a:rPr lang="pt-BR" sz="2000" dirty="0" err="1">
                <a:solidFill>
                  <a:schemeClr val="bg1"/>
                </a:solidFill>
              </a:rPr>
              <a:t>Am</a:t>
            </a:r>
            <a:r>
              <a:rPr lang="pt-BR" sz="2000" dirty="0">
                <a:solidFill>
                  <a:schemeClr val="bg1"/>
                </a:solidFill>
              </a:rPr>
              <a:t>              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D                      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reina imaculada com teu filho em meu ser todo o mal em mim só tu com ele vais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G    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vencer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C                            </a:t>
            </a:r>
            <a:r>
              <a:rPr lang="pt-BR" sz="2000" dirty="0">
                <a:solidFill>
                  <a:schemeClr val="bg1"/>
                </a:solidFill>
              </a:rPr>
              <a:t>D             G                          Em   </a:t>
            </a:r>
            <a:r>
              <a:rPr lang="pt-BR" sz="2000" dirty="0" err="1">
                <a:solidFill>
                  <a:schemeClr val="bg1"/>
                </a:solidFill>
              </a:rPr>
              <a:t>Am</a:t>
            </a:r>
            <a:r>
              <a:rPr lang="pt-BR" sz="2000" dirty="0">
                <a:solidFill>
                  <a:schemeClr val="bg1"/>
                </a:solidFill>
              </a:rPr>
              <a:t>              A7                     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brilhe em minha fronte ó rainha teu esplendor vou levar a todos o seu amor 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02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G                          Em                            Am                       D Tu es vencedora rainha educadora Maria és nossa mãe                               ritmo  14  G                                        Em                        Am                     D como o sol és brilhante  contigo adiante lutaremos pro bem  G                                Em  Am                  D       G                      Em          tus és a mãe do senhor ensina-nos rezar a dizer sim ao amor   Am                             D                  G       G7 a viver sempre a cantar mãe tu vencerás  __________________________________________________________________________   C                       D                G                G7   C                     Am               D                      G Como o sol foi feito para terra esquecer como o candeeiro não é para se esconder C                   D                         G             Em      Am                     A7              D a luz do santuário por mim queres irradiar todos vão em mim acreditar __________________________________________________________________________  C                   D                     G                     G7  C                          Am                  D                       reina imaculada com teu filho em meu ser todo o mal em mim só tu com ele vais          G      vencer     C                            D             G                          Em   Am              A7                     D brilhe em minha fronte ó rainha teu esplendor vou levar a todos o seu amor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                                                                                                 EVANGELHO  Tom: C      C                G           Am          Em   F      C         G     Buscai primeiro o reino de Deus e a sua justiça     C                G             Am               Em       F     C            G C     E tudo o mais vós será acrescentado , Aleluia , Aleluia     C                  G        Am               Em    F         C           G     Não só de pão o Homem viverá , mas de toda palavra         C          G           Am          Em   F     C             G  C     Que procede da boca de Deus Aleluia , Aleluia     C                  G                 Am            Em      F                C              Se vos perseguem por causa de mim , não esqueçais o            G porque     C              G            Am           Em         F    C             G  C     Não é o servo maior que o senhor Aleluia , Aleluia</dc:title>
  <dc:creator>Usuário do Windows</dc:creator>
  <cp:lastModifiedBy>MARCELO</cp:lastModifiedBy>
  <cp:revision>11</cp:revision>
  <dcterms:created xsi:type="dcterms:W3CDTF">2015-03-15T00:45:27Z</dcterms:created>
  <dcterms:modified xsi:type="dcterms:W3CDTF">2015-11-29T15:30:27Z</dcterms:modified>
</cp:coreProperties>
</file>