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31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E9961-8143-4AB1-9C2B-6B98D8F93324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E943A-7166-4346-936F-A1B4CAEB51F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    E                   B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Das muitas coisas do meu tempo de criança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B                 E                   E7             F#m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guardo vivo na lembrança  o aconchego do meu lar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F#m               B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 fim da tarde quando tudo aquietava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B              F#m             B                    E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 família se ajuntava lá no alpendre a conversar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E                    B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Meus pais não tinham nem escola e nem dinheiro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B              E                                  A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Todo dia o ano inteiro trabalhavam sem para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A             G#m           C#m          F#m                               B             E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Faltava tudo mas a gente nem ligava o importante não faltava seu sorriso seu olhar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--------------------------------------------------------------------------------------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E               B                  E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 tantas vezes vi meu pai chegar cansado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B               E               E7          F#m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mas aquilo era sagrado um por um ele afagava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F#m             B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perguntava que fizera estripulia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 F#m              B                E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mamãe nos defendia pouco a pouco se ajeitava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            B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sol se punha a viola alguém trazia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B                     E             E7                        A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todo mundo então queria ver papai cantar com a gente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A           G#m               C#m           F#m                          B              E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Desafinado meio rouco e vós cansada Ele cantava mil toada seu olhar no sol poente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--------------------------------------------------------------------------------------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E                B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Correu o tempo hoje vejo a maravilha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E                  E7            F#m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 se ter uma família quantos muitos não a tem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F#m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Agora falam do desquite e do divórcio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B              F#m                B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amor virou consorcio compromisso de ninguém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E                      B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Há tantos filhos que bem mais do que um palácio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B                 E                                       A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gostariam de um abraço de um carinho de seu pais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A            G#m          C#m         F#m                    B                 E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os pai amassem o divórcio não viria chama isso de utopia e a isso chamo paz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943A-7166-4346-936F-A1B4CAEB51FD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     E               B                  E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 tantas vezes vi meu pai chegar cansado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B               E               E7          F#m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mas aquilo era sagrado um por um ele afagava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F#m             B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perguntava que fizera estripulia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 F#m              B                E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mamãe nos defendia pouco a pouco se ajeitava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            B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sol se punha a viola alguém trazia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B                     E             E7                        A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todo mundo então queria ver papai cantar com a gente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A           G#m               C#m           F#m                          B              E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Desafinado meio rouco e vós cansada Ele cantava mil toada seu olhar no sol poente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943A-7166-4346-936F-A1B4CAEB51FD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 E                B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Correu o tempo hoje vejo a maravilha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E                  E7            F#m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 se ter uma família quantos muitos não a tem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F#m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Agora falam do desquite e do divórcio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B              F#m                B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amor virou consorcio compromisso de ninguém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E                      B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Há tantos filhos que bem mais do que um palácio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B                 E                                       A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gostariam de um abraço de um carinho de seu pais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A            G#m          C#m         F#m                    B                 E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os pai amassem o divórcio não viria chama isso de utopia e a isso chamo paz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CE943A-7166-4346-936F-A1B4CAEB51FD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95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910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2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280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18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0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6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50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78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3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64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F13D-AB41-4DD1-90EC-C277DC045849}" type="datetimeFigureOut">
              <a:rPr lang="pt-BR" smtClean="0"/>
              <a:pPr/>
              <a:t>16/08/2018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35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Das muitas coisas do meu tempo de criança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guardo vivo na lembrança  o aconchego do meu lar  No fim da tarde quando tudo aquietava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A família se ajuntava lá no alpendre a conversar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Meus pais não tinham nem escola e nem dinheiro Todo dia o ano inteiro trabalhavam sem para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Faltava tudo mas a gente nem ligava o importante não faltava seu sorriso seu olhar 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Eu  tantas vezes vi meu pai chegar cansado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mas aquilo era sagrado um por um ele afagava e perguntava que fizera estripulia 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mamãe nos defendia pouco a pouco se ajeitava  O sol se punha a viola </a:t>
            </a:r>
            <a:r>
              <a:rPr lang="pt-BR" sz="4000" smtClean="0">
                <a:solidFill>
                  <a:srgbClr val="FFFF00"/>
                </a:solidFill>
              </a:rPr>
              <a:t>alguém trazia todo </a:t>
            </a:r>
            <a:r>
              <a:rPr lang="pt-BR" sz="4000" dirty="0" smtClean="0">
                <a:solidFill>
                  <a:srgbClr val="FFFF00"/>
                </a:solidFill>
              </a:rPr>
              <a:t>mundo então queria ver papai cantar com a gente Desafinado meio rouco e vós cansada Ele cantava mil toada seu olhar no sol poente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Correu o tempo hoje vejo a maravilha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de se ter uma família quantos muitos não a tem Agora falam do desquite e do divórcio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 amor virou consorcio compromisso de ninguém  Há tantos filhos que bem mais do que um palácio  gostariam de um abraço de um carinho de seu pais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Se os pai amassem o divórcio não viria chama isso de utopia e a isso chamo paz (BIS)</a:t>
            </a:r>
            <a:br>
              <a:rPr lang="pt-BR" sz="4000" dirty="0" smtClean="0">
                <a:solidFill>
                  <a:srgbClr val="FFFF00"/>
                </a:solidFill>
              </a:rPr>
            </a:b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38</Words>
  <Application>Microsoft Office PowerPoint</Application>
  <PresentationFormat>Apresentação na tela (4:3)</PresentationFormat>
  <Paragraphs>11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Das muitas coisas do meu tempo de criança  guardo vivo na lembrança  o aconchego do meu lar  No fim da tarde quando tudo aquietava  A família se ajuntava lá no alpendre a conversar Meus pais não tinham nem escola e nem dinheiro Todo dia o ano inteiro trabalhavam sem para Faltava tudo mas a gente nem ligava o importante não faltava seu sorriso seu olhar    </vt:lpstr>
      <vt:lpstr>Eu  tantas vezes vi meu pai chegar cansado  mas aquilo era sagrado um por um ele afagava e perguntava que fizera estripulia   mamãe nos defendia pouco a pouco se ajeitava  O sol se punha a viola alguém trazia todo mundo então queria ver papai cantar com a gente Desafinado meio rouco e vós cansada Ele cantava mil toada seu olhar no sol poente  </vt:lpstr>
      <vt:lpstr>Correu o tempo hoje vejo a maravilha  de se ter uma família quantos muitos não a tem Agora falam do desquite e do divórcio  o amor virou consorcio compromisso de ninguém  Há tantos filhos que bem mais do que um palácio  gostariam de um abraço de um carinho de seu pais  Se os pai amassem o divórcio não viria chama isso de utopia e a isso chamo paz (BIS)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               C                   G              D 1)Onde esta elias que restaura o altar de Deus Em                     C                  G                          D onde esta moises tirando agua para os sedentos Em               C                  G                            D  onde esta Daniel que não quer um manjar do rei Em                 C                          G                      D             Em onde esta noemiaas que restaura o muro de jerusalém                C G         D             Em onde estão os adoradores                C  G            D                      Em onde estão os que se levantaram                 C  G          D                     Em     C       G    D onde estao as vozes que clama pelo rei jesus                 C  G          D                         Em   C   G   D    onde estao o profetas dessa geração Em   C       G D Em C G  D Em eis-me aqui    usa me                 C   G        D             Em somos hoje os adoradores            C  G              D                Em geraçao dos que se levatam          C  G       D                      Em       C       G    D a igreja e a vos que clama pelo o rei jesus</dc:title>
  <dc:creator>Usuário do Windows</dc:creator>
  <cp:lastModifiedBy>MARCELO</cp:lastModifiedBy>
  <cp:revision>30</cp:revision>
  <dcterms:created xsi:type="dcterms:W3CDTF">2015-03-13T01:21:39Z</dcterms:created>
  <dcterms:modified xsi:type="dcterms:W3CDTF">2018-08-16T23:16:43Z</dcterms:modified>
</cp:coreProperties>
</file>