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F596-5FB3-46A1-AD36-494D63B07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E1AE-6773-4E0A-927C-E8CB5A0BC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94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F596-5FB3-46A1-AD36-494D63B07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E1AE-6773-4E0A-927C-E8CB5A0BC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0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F596-5FB3-46A1-AD36-494D63B07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E1AE-6773-4E0A-927C-E8CB5A0BC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60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F596-5FB3-46A1-AD36-494D63B07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E1AE-6773-4E0A-927C-E8CB5A0BC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20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F596-5FB3-46A1-AD36-494D63B07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E1AE-6773-4E0A-927C-E8CB5A0BC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08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F596-5FB3-46A1-AD36-494D63B07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E1AE-6773-4E0A-927C-E8CB5A0BC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65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F596-5FB3-46A1-AD36-494D63B07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E1AE-6773-4E0A-927C-E8CB5A0BC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7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F596-5FB3-46A1-AD36-494D63B07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E1AE-6773-4E0A-927C-E8CB5A0BC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489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F596-5FB3-46A1-AD36-494D63B07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E1AE-6773-4E0A-927C-E8CB5A0BC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02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F596-5FB3-46A1-AD36-494D63B07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E1AE-6773-4E0A-927C-E8CB5A0BC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89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F596-5FB3-46A1-AD36-494D63B07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FE1AE-6773-4E0A-927C-E8CB5A0BC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24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CF596-5FB3-46A1-AD36-494D63B07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E1AE-6773-4E0A-927C-E8CB5A0BC8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14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numCol="3">
            <a:noAutofit/>
          </a:bodyPr>
          <a:lstStyle/>
          <a:p>
            <a:pPr algn="l"/>
            <a:r>
              <a:rPr lang="pt-BR" sz="1800" dirty="0">
                <a:solidFill>
                  <a:srgbClr val="FF0000"/>
                </a:solidFill>
              </a:rPr>
              <a:t>Um Jantar Para </a:t>
            </a:r>
            <a:r>
              <a:rPr lang="pt-BR" sz="1800" dirty="0" smtClean="0">
                <a:solidFill>
                  <a:srgbClr val="FF0000"/>
                </a:solidFill>
              </a:rPr>
              <a:t>Jesus </a:t>
            </a:r>
            <a:r>
              <a:rPr lang="pt-BR" sz="1100" dirty="0" smtClean="0">
                <a:solidFill>
                  <a:schemeClr val="bg1"/>
                </a:solidFill>
              </a:rPr>
              <a:t/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</a:t>
            </a:r>
            <a:r>
              <a:rPr lang="pt-BR" sz="1100" dirty="0">
                <a:solidFill>
                  <a:schemeClr val="bg1"/>
                </a:solidFill>
              </a:rPr>
              <a:t>Tom: 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	</a:t>
            </a:r>
            <a:r>
              <a:rPr lang="pt-BR" sz="1100" dirty="0" err="1" smtClean="0">
                <a:solidFill>
                  <a:schemeClr val="bg1"/>
                </a:solidFill>
              </a:rPr>
              <a:t>Intro</a:t>
            </a:r>
            <a:r>
              <a:rPr lang="pt-BR" sz="1100" dirty="0">
                <a:solidFill>
                  <a:schemeClr val="bg1"/>
                </a:solidFill>
              </a:rPr>
              <a:t>: </a:t>
            </a:r>
            <a:r>
              <a:rPr lang="pt-BR" sz="1100" dirty="0" smtClean="0">
                <a:solidFill>
                  <a:schemeClr val="bg1"/>
                </a:solidFill>
              </a:rPr>
              <a:t> </a:t>
            </a:r>
            <a:r>
              <a:rPr lang="pt-BR" sz="1100" dirty="0">
                <a:solidFill>
                  <a:schemeClr val="bg1"/>
                </a:solidFill>
              </a:rPr>
              <a:t>G D </a:t>
            </a:r>
            <a:r>
              <a:rPr lang="pt-BR" sz="1100" dirty="0" smtClean="0">
                <a:solidFill>
                  <a:schemeClr val="bg1"/>
                </a:solidFill>
              </a:rPr>
              <a:t>G C </a:t>
            </a:r>
            <a:r>
              <a:rPr lang="pt-BR" sz="1100" dirty="0">
                <a:solidFill>
                  <a:schemeClr val="bg1"/>
                </a:solidFill>
              </a:rPr>
              <a:t>D 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          </a:t>
            </a:r>
            <a:r>
              <a:rPr lang="pt-BR" sz="1100" dirty="0">
                <a:solidFill>
                  <a:schemeClr val="bg1"/>
                </a:solidFill>
              </a:rPr>
              <a:t>C    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G</a:t>
            </a: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Convidei jesus pra jantar </a:t>
            </a:r>
            <a:r>
              <a:rPr lang="pt-BR" sz="1100" dirty="0" err="1">
                <a:solidFill>
                  <a:schemeClr val="bg1"/>
                </a:solidFill>
              </a:rPr>
              <a:t>la</a:t>
            </a:r>
            <a:r>
              <a:rPr lang="pt-BR" sz="1100" dirty="0">
                <a:solidFill>
                  <a:schemeClr val="bg1"/>
                </a:solidFill>
              </a:rPr>
              <a:t> em casa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D                        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Preparei um frango assado pro jantar,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C</a:t>
            </a: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Eu não tenho muito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G</a:t>
            </a: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 tudo é muito simples,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</a:t>
            </a:r>
            <a:r>
              <a:rPr lang="pt-BR" sz="1100" dirty="0">
                <a:solidFill>
                  <a:schemeClr val="bg1"/>
                </a:solidFill>
              </a:rPr>
              <a:t>D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Mas eu fiz de tudo pra lhe agradar.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</a:t>
            </a:r>
            <a:r>
              <a:rPr lang="pt-BR" sz="1100" dirty="0" smtClean="0">
                <a:solidFill>
                  <a:schemeClr val="bg1"/>
                </a:solidFill>
              </a:rPr>
              <a:t>           </a:t>
            </a:r>
            <a:r>
              <a:rPr lang="pt-BR" sz="1100" dirty="0">
                <a:solidFill>
                  <a:schemeClr val="bg1"/>
                </a:solidFill>
              </a:rPr>
              <a:t>C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</a:t>
            </a:r>
            <a:r>
              <a:rPr lang="pt-BR" sz="1100" dirty="0" err="1">
                <a:solidFill>
                  <a:schemeClr val="bg1"/>
                </a:solidFill>
              </a:rPr>
              <a:t>Bm</a:t>
            </a: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Tudo preparado e a mesa posta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</a:t>
            </a:r>
            <a:r>
              <a:rPr lang="pt-BR" sz="1100" dirty="0" err="1">
                <a:solidFill>
                  <a:schemeClr val="bg1"/>
                </a:solidFill>
              </a:rPr>
              <a:t>Am</a:t>
            </a:r>
            <a:r>
              <a:rPr lang="pt-BR" sz="1100" dirty="0">
                <a:solidFill>
                  <a:schemeClr val="bg1"/>
                </a:solidFill>
              </a:rPr>
              <a:t>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Alguém bateu a porta corri atender,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</a:t>
            </a:r>
            <a:r>
              <a:rPr lang="pt-BR" sz="1100" dirty="0">
                <a:solidFill>
                  <a:schemeClr val="bg1"/>
                </a:solidFill>
              </a:rPr>
              <a:t>C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G</a:t>
            </a: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Era um mendigo e estava faminto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</a:t>
            </a:r>
            <a:r>
              <a:rPr lang="pt-BR" sz="1100" dirty="0">
                <a:solidFill>
                  <a:schemeClr val="bg1"/>
                </a:solidFill>
              </a:rPr>
              <a:t>D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 G</a:t>
            </a: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Me pediu alguma coisa pra comer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</a:t>
            </a:r>
            <a:r>
              <a:rPr lang="pt-BR" sz="1100" dirty="0">
                <a:solidFill>
                  <a:schemeClr val="bg1"/>
                </a:solidFill>
              </a:rPr>
              <a:t>C   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</a:t>
            </a:r>
            <a:r>
              <a:rPr lang="pt-BR" sz="1100" dirty="0" err="1">
                <a:solidFill>
                  <a:schemeClr val="bg1"/>
                </a:solidFill>
              </a:rPr>
              <a:t>Bm</a:t>
            </a: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Eu pensei agora o que é que eu faço?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</a:t>
            </a:r>
            <a:r>
              <a:rPr lang="pt-BR" sz="1100" dirty="0" err="1">
                <a:solidFill>
                  <a:schemeClr val="bg1"/>
                </a:solidFill>
              </a:rPr>
              <a:t>Am</a:t>
            </a:r>
            <a:r>
              <a:rPr lang="pt-BR" sz="1100" dirty="0">
                <a:solidFill>
                  <a:schemeClr val="bg1"/>
                </a:solidFill>
              </a:rPr>
              <a:t>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Se eu tirar um pedaço ele vai perceber,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</a:t>
            </a:r>
            <a:r>
              <a:rPr lang="pt-BR" sz="1100" dirty="0">
                <a:solidFill>
                  <a:schemeClr val="bg1"/>
                </a:solidFill>
              </a:rPr>
              <a:t>C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Mais tirei com jeito uma coxa do frango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</a:t>
            </a:r>
            <a:r>
              <a:rPr lang="pt-BR" sz="1100" dirty="0">
                <a:solidFill>
                  <a:schemeClr val="bg1"/>
                </a:solidFill>
              </a:rPr>
              <a:t>D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G</a:t>
            </a: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 dei pro mendigo pra ele comer.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</a:t>
            </a:r>
            <a:r>
              <a:rPr lang="pt-BR" sz="1100" dirty="0" smtClean="0">
                <a:solidFill>
                  <a:schemeClr val="bg1"/>
                </a:solidFill>
              </a:rPr>
              <a:t>         </a:t>
            </a:r>
            <a:r>
              <a:rPr lang="pt-BR" sz="1100" dirty="0">
                <a:solidFill>
                  <a:schemeClr val="bg1"/>
                </a:solidFill>
              </a:rPr>
              <a:t>D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Ele foi embora dizendo obrigado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  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      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 que em sua mesa nunca falte o pão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</a:t>
            </a:r>
            <a:r>
              <a:rPr lang="pt-BR" sz="1100" dirty="0" smtClean="0">
                <a:solidFill>
                  <a:schemeClr val="bg1"/>
                </a:solidFill>
              </a:rPr>
              <a:t>        </a:t>
            </a:r>
            <a:r>
              <a:rPr lang="pt-BR" sz="1100" dirty="0">
                <a:solidFill>
                  <a:schemeClr val="bg1"/>
                </a:solidFill>
              </a:rPr>
              <a:t>D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É feliz o homem que tem caridade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 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           </a:t>
            </a:r>
            <a:r>
              <a:rPr lang="pt-BR" sz="1100" dirty="0">
                <a:solidFill>
                  <a:schemeClr val="bg1"/>
                </a:solidFill>
              </a:rPr>
              <a:t>G     </a:t>
            </a:r>
            <a:r>
              <a:rPr lang="pt-BR" sz="1100" dirty="0" smtClean="0">
                <a:solidFill>
                  <a:schemeClr val="bg1"/>
                </a:solidFill>
              </a:rPr>
              <a:t>C D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 que trás o amor em seu coração.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          C             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Eu entrei e fui conferir a mesa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</a:t>
            </a:r>
            <a:r>
              <a:rPr lang="pt-BR" sz="1100" dirty="0" smtClean="0">
                <a:solidFill>
                  <a:schemeClr val="bg1"/>
                </a:solidFill>
              </a:rPr>
              <a:t>        </a:t>
            </a:r>
            <a:r>
              <a:rPr lang="pt-BR" sz="1100" dirty="0">
                <a:solidFill>
                  <a:schemeClr val="bg1"/>
                </a:solidFill>
              </a:rPr>
              <a:t>D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Pra ver se tudo estava no lugar,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</a:t>
            </a:r>
            <a:r>
              <a:rPr lang="pt-BR" sz="1100" dirty="0">
                <a:solidFill>
                  <a:schemeClr val="bg1"/>
                </a:solidFill>
              </a:rPr>
              <a:t>C    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G</a:t>
            </a: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De repente bate a porta outra vez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</a:t>
            </a:r>
            <a:r>
              <a:rPr lang="pt-BR" sz="1100" dirty="0" smtClean="0">
                <a:solidFill>
                  <a:schemeClr val="bg1"/>
                </a:solidFill>
              </a:rPr>
              <a:t>         D                           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Pensei é Jesus que acabou de chegar.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 C            </a:t>
            </a:r>
            <a:r>
              <a:rPr lang="pt-BR" sz="1100" dirty="0" err="1">
                <a:solidFill>
                  <a:schemeClr val="bg1"/>
                </a:solidFill>
              </a:rPr>
              <a:t>Bm</a:t>
            </a: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Quando eu abri vi uma criança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</a:t>
            </a:r>
            <a:r>
              <a:rPr lang="pt-BR" sz="1100" dirty="0" err="1" smtClean="0">
                <a:solidFill>
                  <a:schemeClr val="bg1"/>
                </a:solidFill>
              </a:rPr>
              <a:t>Am</a:t>
            </a:r>
            <a:r>
              <a:rPr lang="pt-BR" sz="1100" dirty="0" smtClean="0">
                <a:solidFill>
                  <a:schemeClr val="bg1"/>
                </a:solidFill>
              </a:rPr>
              <a:t>                 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Toda mal </a:t>
            </a:r>
            <a:r>
              <a:rPr lang="pt-BR" sz="1100" dirty="0" err="1">
                <a:solidFill>
                  <a:schemeClr val="bg1"/>
                </a:solidFill>
              </a:rPr>
              <a:t>trapilha</a:t>
            </a:r>
            <a:r>
              <a:rPr lang="pt-BR" sz="1100" dirty="0">
                <a:solidFill>
                  <a:schemeClr val="bg1"/>
                </a:solidFill>
              </a:rPr>
              <a:t> e de pé no chão,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</a:t>
            </a:r>
            <a:r>
              <a:rPr lang="pt-BR" sz="1100" dirty="0">
                <a:solidFill>
                  <a:schemeClr val="bg1"/>
                </a:solidFill>
              </a:rPr>
              <a:t>C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Seus olhos pediam </a:t>
            </a:r>
            <a:r>
              <a:rPr lang="pt-BR" sz="1100" dirty="0" err="1">
                <a:solidFill>
                  <a:schemeClr val="bg1"/>
                </a:solidFill>
              </a:rPr>
              <a:t>alem</a:t>
            </a:r>
            <a:r>
              <a:rPr lang="pt-BR" sz="1100" dirty="0">
                <a:solidFill>
                  <a:schemeClr val="bg1"/>
                </a:solidFill>
              </a:rPr>
              <a:t> da comida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        </a:t>
            </a:r>
            <a:r>
              <a:rPr lang="pt-BR" sz="1100" dirty="0">
                <a:solidFill>
                  <a:schemeClr val="bg1"/>
                </a:solidFill>
              </a:rPr>
              <a:t>D       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   G</a:t>
            </a: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Que eu também lhe desse um pouco de atenção.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</a:t>
            </a:r>
            <a:r>
              <a:rPr lang="pt-BR" sz="1100" dirty="0" smtClean="0">
                <a:solidFill>
                  <a:schemeClr val="bg1"/>
                </a:solidFill>
              </a:rPr>
              <a:t>          </a:t>
            </a:r>
            <a:r>
              <a:rPr lang="pt-BR" sz="1100" dirty="0">
                <a:solidFill>
                  <a:schemeClr val="bg1"/>
                </a:solidFill>
              </a:rPr>
              <a:t>C 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</a:t>
            </a:r>
            <a:r>
              <a:rPr lang="pt-BR" sz="1100" dirty="0" err="1" smtClean="0">
                <a:solidFill>
                  <a:schemeClr val="bg1"/>
                </a:solidFill>
              </a:rPr>
              <a:t>Bm</a:t>
            </a: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Fui até a mesa peguei outra coxa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 </a:t>
            </a:r>
            <a:r>
              <a:rPr lang="pt-BR" sz="1100" dirty="0" err="1">
                <a:solidFill>
                  <a:schemeClr val="bg1"/>
                </a:solidFill>
              </a:rPr>
              <a:t>Am</a:t>
            </a:r>
            <a:r>
              <a:rPr lang="pt-BR" sz="1100" dirty="0">
                <a:solidFill>
                  <a:schemeClr val="bg1"/>
                </a:solidFill>
              </a:rPr>
              <a:t>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Muito que depressa criança comeu,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</a:t>
            </a:r>
            <a:r>
              <a:rPr lang="pt-BR" sz="1100" dirty="0" smtClean="0">
                <a:solidFill>
                  <a:schemeClr val="bg1"/>
                </a:solidFill>
              </a:rPr>
              <a:t>      </a:t>
            </a:r>
            <a:r>
              <a:rPr lang="pt-BR" sz="1100" dirty="0">
                <a:solidFill>
                  <a:schemeClr val="bg1"/>
                </a:solidFill>
              </a:rPr>
              <a:t>C     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     G</a:t>
            </a: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Vi a alegria estampada em seu rosto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 </a:t>
            </a:r>
            <a:r>
              <a:rPr lang="pt-BR" sz="1100" dirty="0">
                <a:solidFill>
                  <a:schemeClr val="bg1"/>
                </a:solidFill>
              </a:rPr>
              <a:t>D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Quando num sorriso ela me agradeceu.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</a:t>
            </a:r>
            <a:r>
              <a:rPr lang="pt-BR" sz="1100" dirty="0" smtClean="0">
                <a:solidFill>
                  <a:schemeClr val="bg1"/>
                </a:solidFill>
              </a:rPr>
              <a:t>         </a:t>
            </a:r>
            <a:r>
              <a:rPr lang="pt-BR" sz="1100" dirty="0">
                <a:solidFill>
                  <a:schemeClr val="bg1"/>
                </a:solidFill>
              </a:rPr>
              <a:t>D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Muito obrigado que Deus lhe abençoe e </a:t>
            </a:r>
            <a:r>
              <a:rPr lang="pt-BR" sz="1100" dirty="0" smtClean="0">
                <a:solidFill>
                  <a:schemeClr val="bg1"/>
                </a:solidFill>
              </a:rPr>
              <a:t/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                                               G     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que </a:t>
            </a:r>
            <a:r>
              <a:rPr lang="pt-BR" sz="1100" dirty="0">
                <a:solidFill>
                  <a:schemeClr val="bg1"/>
                </a:solidFill>
              </a:rPr>
              <a:t>em sua </a:t>
            </a:r>
            <a:r>
              <a:rPr lang="pt-BR" sz="1100" dirty="0" smtClean="0">
                <a:solidFill>
                  <a:schemeClr val="bg1"/>
                </a:solidFill>
              </a:rPr>
              <a:t>mesa Nunca </a:t>
            </a:r>
            <a:r>
              <a:rPr lang="pt-BR" sz="1100" dirty="0">
                <a:solidFill>
                  <a:schemeClr val="bg1"/>
                </a:solidFill>
              </a:rPr>
              <a:t>falte o pão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</a:t>
            </a:r>
            <a:r>
              <a:rPr lang="pt-BR" sz="1100" dirty="0" smtClean="0">
                <a:solidFill>
                  <a:schemeClr val="bg1"/>
                </a:solidFill>
              </a:rPr>
              <a:t>       </a:t>
            </a:r>
            <a:r>
              <a:rPr lang="pt-BR" sz="1100" dirty="0">
                <a:solidFill>
                  <a:schemeClr val="bg1"/>
                </a:solidFill>
              </a:rPr>
              <a:t>D                                                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É feliz o homem que tem caridade </a:t>
            </a:r>
            <a:r>
              <a:rPr lang="pt-BR" sz="1100" dirty="0" smtClean="0">
                <a:solidFill>
                  <a:schemeClr val="bg1"/>
                </a:solidFill>
              </a:rPr>
              <a:t/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                                        G     C D G</a:t>
            </a: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que </a:t>
            </a:r>
            <a:r>
              <a:rPr lang="pt-BR" sz="1100" dirty="0">
                <a:solidFill>
                  <a:schemeClr val="bg1"/>
                </a:solidFill>
              </a:rPr>
              <a:t>trás o amor em seu coração.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C                   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Passou mais um tempo chegou Jesus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</a:t>
            </a:r>
            <a:r>
              <a:rPr lang="pt-BR" sz="1100" dirty="0">
                <a:solidFill>
                  <a:schemeClr val="bg1"/>
                </a:solidFill>
              </a:rPr>
              <a:t>D 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G</a:t>
            </a: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 sentou se a mesa para a refeição,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C                        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Ele olhou pro frango e eu lhe disse coma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</a:t>
            </a:r>
            <a:r>
              <a:rPr lang="pt-BR" sz="1100" dirty="0" smtClean="0">
                <a:solidFill>
                  <a:schemeClr val="bg1"/>
                </a:solidFill>
              </a:rPr>
              <a:t/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>                     </a:t>
            </a:r>
            <a:r>
              <a:rPr lang="pt-BR" sz="1100" dirty="0">
                <a:solidFill>
                  <a:schemeClr val="bg1"/>
                </a:solidFill>
              </a:rPr>
              <a:t>D    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 me espantei quando ele disse não.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</a:t>
            </a:r>
            <a:r>
              <a:rPr lang="pt-BR" sz="1100" dirty="0" smtClean="0">
                <a:solidFill>
                  <a:schemeClr val="bg1"/>
                </a:solidFill>
              </a:rPr>
              <a:t>          </a:t>
            </a:r>
            <a:r>
              <a:rPr lang="pt-BR" sz="1100" dirty="0">
                <a:solidFill>
                  <a:schemeClr val="bg1"/>
                </a:solidFill>
              </a:rPr>
              <a:t>C 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</a:t>
            </a:r>
            <a:r>
              <a:rPr lang="pt-BR" sz="1100" dirty="0" err="1" smtClean="0">
                <a:solidFill>
                  <a:schemeClr val="bg1"/>
                </a:solidFill>
              </a:rPr>
              <a:t>Bm</a:t>
            </a: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Ainda confuso disse meu senhor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</a:t>
            </a:r>
            <a:r>
              <a:rPr lang="pt-BR" sz="1100" dirty="0" err="1">
                <a:solidFill>
                  <a:schemeClr val="bg1"/>
                </a:solidFill>
              </a:rPr>
              <a:t>Am</a:t>
            </a: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Lhe fiz um frango inteiro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Mais vou lhe explicar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</a:t>
            </a:r>
            <a:r>
              <a:rPr lang="pt-BR" sz="1100" dirty="0">
                <a:solidFill>
                  <a:schemeClr val="bg1"/>
                </a:solidFill>
              </a:rPr>
              <a:t>C   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 me interrompeu antes que eu explicasse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   </a:t>
            </a:r>
            <a:r>
              <a:rPr lang="pt-BR" sz="1100" dirty="0">
                <a:solidFill>
                  <a:schemeClr val="bg1"/>
                </a:solidFill>
              </a:rPr>
              <a:t>D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Olhando em meus olhos começou falar: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</a:t>
            </a:r>
            <a:r>
              <a:rPr lang="pt-BR" sz="1100" dirty="0" smtClean="0">
                <a:solidFill>
                  <a:schemeClr val="bg1"/>
                </a:solidFill>
              </a:rPr>
              <a:t>        C                            </a:t>
            </a:r>
            <a:r>
              <a:rPr lang="pt-BR" sz="1100" dirty="0" err="1" smtClean="0">
                <a:solidFill>
                  <a:schemeClr val="bg1"/>
                </a:solidFill>
              </a:rPr>
              <a:t>Bm</a:t>
            </a: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Estou satisfeito com as duas coxas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</a:t>
            </a:r>
            <a:r>
              <a:rPr lang="pt-BR" sz="1100" dirty="0" err="1">
                <a:solidFill>
                  <a:schemeClr val="bg1"/>
                </a:solidFill>
              </a:rPr>
              <a:t>Am</a:t>
            </a:r>
            <a:r>
              <a:rPr lang="pt-BR" sz="1100" dirty="0">
                <a:solidFill>
                  <a:schemeClr val="bg1"/>
                </a:solidFill>
              </a:rPr>
              <a:t>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Desse frango assado que me preparou,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>
                <a:solidFill>
                  <a:schemeClr val="bg1"/>
                </a:solidFill>
              </a:rPr>
              <a:t>       </a:t>
            </a:r>
            <a:r>
              <a:rPr lang="pt-BR" sz="1100" smtClean="0">
                <a:solidFill>
                  <a:schemeClr val="bg1"/>
                </a:solidFill>
              </a:rPr>
              <a:t>       C                   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Hoje bati sua porta duas vezes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D                   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Estava com fome e me alimentou.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</a:t>
            </a:r>
            <a:r>
              <a:rPr lang="pt-BR" sz="1100" dirty="0">
                <a:solidFill>
                  <a:schemeClr val="bg1"/>
                </a:solidFill>
              </a:rPr>
              <a:t>D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Tudo o que fizer aos pobres e pequenos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    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              G</a:t>
            </a: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O fara a mim porque são meus irmãos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</a:t>
            </a:r>
            <a:r>
              <a:rPr lang="pt-BR" sz="1100" dirty="0" smtClean="0">
                <a:solidFill>
                  <a:schemeClr val="bg1"/>
                </a:solidFill>
              </a:rPr>
              <a:t>       </a:t>
            </a:r>
            <a:r>
              <a:rPr lang="pt-BR" sz="1100" dirty="0">
                <a:solidFill>
                  <a:schemeClr val="bg1"/>
                </a:solidFill>
              </a:rPr>
              <a:t>D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É feliz o homem que tem caridade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 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 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 que trás o amor em seu coração.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</a:t>
            </a:r>
            <a:r>
              <a:rPr lang="pt-BR" sz="1100" dirty="0">
                <a:solidFill>
                  <a:schemeClr val="bg1"/>
                </a:solidFill>
              </a:rPr>
              <a:t>D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Tudo o que fizer aos pobres e pequenos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   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               </a:t>
            </a:r>
            <a:r>
              <a:rPr lang="pt-BR" sz="1100" dirty="0">
                <a:solidFill>
                  <a:schemeClr val="bg1"/>
                </a:solidFill>
              </a:rPr>
              <a:t>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O fara a mim porque são meus irmãos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</a:t>
            </a:r>
            <a:r>
              <a:rPr lang="pt-BR" sz="1100" dirty="0" smtClean="0">
                <a:solidFill>
                  <a:schemeClr val="bg1"/>
                </a:solidFill>
              </a:rPr>
              <a:t>     D</a:t>
            </a: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É feliz o homem que tem caridade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                              </a:t>
            </a:r>
            <a:r>
              <a:rPr lang="pt-BR" sz="1100" dirty="0" smtClean="0">
                <a:solidFill>
                  <a:schemeClr val="bg1"/>
                </a:solidFill>
              </a:rPr>
              <a:t>                         G     </a:t>
            </a:r>
            <a:r>
              <a:rPr lang="pt-BR" sz="1100" dirty="0">
                <a:solidFill>
                  <a:schemeClr val="bg1"/>
                </a:solidFill>
              </a:rPr>
              <a:t>C D G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 que trás o amor em seu coração.</a:t>
            </a:r>
          </a:p>
        </p:txBody>
      </p:sp>
    </p:spTree>
    <p:extLst>
      <p:ext uri="{BB962C8B-B14F-4D97-AF65-F5344CB8AC3E}">
        <p14:creationId xmlns:p14="http://schemas.microsoft.com/office/powerpoint/2010/main" val="7334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Um Jantar Para Jesus   Tom: G  Intro:  G D G C D G                        C                                G Convidei jesus pra jantar la em casa                          D                                  G Preparei um frango assado pro jantar,                             C Eu não tenho muito                             G E tudo é muito simples,                          D                             G Mas eu fiz de tudo pra lhe agradar.                      C                        Bm Tudo preparado e a mesa posta                              Am                        G Alguém bateu a porta corri atender,                       C                            G Era um mendigo e estava faminto                       D                               G Me pediu alguma coisa pra comer                        C                              Bm Eu pensei agora o que é que eu faço?                                Am                           G Se eu tirar um pedaço ele vai perceber,                            C                                G Mais tirei com jeito uma coxa do frango                           D                          G E dei pro mendigo pra ele comer.                     D Ele foi embora dizendo obrigado                                                              G E que em sua mesa nunca falte o pão                 D É feliz o homem que tem caridade                                                        G     C D G E que trás o amor em seu coração.                       C                       G Eu entrei e fui conferir a mesa                    D                             G Pra ver se tudo estava no lugar,                        C                               G De repente bate a porta outra vez                      D                                     G Pensei é Jesus que acabou de chegar.                              C            Bm Quando eu abri vi uma criança                       Am                           G Toda mal trapilha e de pé no chão,                          C                            G Seus olhos pediam alem da comida                                       D                                        G Que eu também lhe desse um pouco de atenção.                    C                             Bm Fui até a mesa peguei outra coxa                           Am                         G Muito que depressa criança comeu,               C                                        G Vi a alegria estampada em seu rosto                               D                               G Quando num sorriso ela me agradeceu.                     D Muito obrigado que Deus lhe abençoe e                                                             G      que em sua mesa Nunca falte o pão                  D                                                 É feliz o homem que tem caridade                                                      G     C D G que trás o amor em seu coração.                                C                             G Passou mais um tempo chegou Jesus                            D                          G E sentou se a mesa para a refeição,                            C                                  G Ele olhou pro frango e eu lhe disse coma                                 D                                   G E me espantei quando ele disse não.                    C                              Bm Ainda confuso disse meu senhor                                   Am Lhe fiz um frango inteiro                                  G Mais vou lhe explicar                           C                                      G E me interrompeu antes que eu explicasse                                  D                              G Olhando em meus olhos começou falar:                     C                            Bm Estou satisfeito com as duas coxas                             Am                             G Desse frango assado que me preparou,               C                             G Hoje bati sua porta duas vezes                       D                             G Estava com fome e me alimentou.                          D Tudo o que fizer aos pobres e pequenos                                                              G O fara a mim porque são meus irmãos                 D É feliz o homem que tem caridade                                                        G E que trás o amor em seu coração.                          D Tudo o que fizer aos pobres e pequenos                                                              G O fara a mim porque são meus irmãos                 D É feliz o homem que tem caridade                                                        G     C D G E que trás o amor em seu coração.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 Jantar Para Jesus   Tom: G  Intro:  G D G C D G                        C                                G Convidei jesus pra jantar la em casa                          D                                  G Preparei um frango assado pro jantar,                             C Eu não tenho muito                             G E tudo é muito simples,                          D                             G Mas eu fiz de tudo pra lhe agradar.                      C                        Bm Tudo preparado e a mesa posta                              Am                        G Alguém bateu a porta corri atender,                       C                            G Era um mendigo e estava faminto                       D                               G Me pediu alguma coisa pra comer                        C                              Bm Eu pensei agora o que é que eu faço?                                Am                           G Se eu tirar um pedaço ele vai perceber,                            C                                G Mais tirei com jeito uma coxa do frango                           D                          G E dei pro mendigo pra ele comer.                     D Ele foi embora dizendo obrigado                                                              G E que em sua mesa nunca falte o pão                 D É feliz o homem que tem caridade                                                        G     C D G E que trás o amor em seu coração.                       C                       G Eu entrei e fui conferir a mesa                    D                             G Pra ver se tudo estava no lugar,                        C                               G De repente bate a porta outra vez                      D                                     G Pensei é Jesus que acabou de chegar.                              C            Bm Quando eu abri vi uma criança                       Am                           G Toda mal trapilha e de pé no chão,                          C                            G Seus olhos pediam alem da comida                                       D                                        G Que eu também lhe desse um pouco de atenção.                    C                             Bm Fui até a mesa peguei outra coxa                           Am                         G Muito que depressa criança comeu,               C                                        G Vi a alegria estampada em seu rosto                               D                               G Quando num sorriso ela me agradeceu.                     D Muito obrigado que Deus lhe abençoe e                                                             G      que em sua mesa Nunca falte o pão                  D                                                 É feliz o homem que tem caridade                                                      G     C D G que trás o amor em seu coração.                                C                             G Passou mais um tempo chegou Jesus                            D                          G E sentou se a mesa para a refeição,                            C                                  G Ele olhou pro frango e eu lhe disse coma                                 D                                   G E me espantei quando ele disse não.                    C                              Bm Ainda confuso disse meu senhor                                   Am Lhe fiz um frango inteiro                                  G Mais vou lhe explicar                           C                                      G E me interrompeu antes que eu explicasse                                  D                              G Olhando em meus olhos começou falar:                     C                            Bm Estou satisfeito com as duas coxas                             Am                             G Desse frango assado que me preparou,               C                             G Hoje bati sua porta duas vezes                       D                             G Estava com fome e me alimentou.                          D Tudo o que fizer aos pobres e pequenos                                                              G O fara a mim porque são meus irmãos                 D É feliz o homem que tem caridade                                                        G E que trás o amor em seu coração.                          D Tudo o que fizer aos pobres e pequenos                                                              G O fara a mim porque são meus irmãos                 D É feliz o homem que tem caridade                                                        G     C D G E que trás o amor em seu coração.</dc:title>
  <dc:creator>Usuário do Windows</dc:creator>
  <cp:lastModifiedBy>Usuário do Windows</cp:lastModifiedBy>
  <cp:revision>1</cp:revision>
  <dcterms:created xsi:type="dcterms:W3CDTF">2015-03-13T02:08:07Z</dcterms:created>
  <dcterms:modified xsi:type="dcterms:W3CDTF">2015-03-13T02:08:19Z</dcterms:modified>
</cp:coreProperties>
</file>