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C5B9D10-4FC4-459F-A580-02DD356335DE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  E                 B      B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Vamos acolher a palavra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B                 E   B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tirada do livro do amor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E               B      B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semente que é semeada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B                        E   E7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nas terras de quem tem amor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B         E    C#m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TU DAS O SOL E A CHUVA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F#m  B                        E        E7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QUE FAZ NASCER A  SEMENTE DO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AMOR (2x)</a:t>
            </a:r>
            <a:r>
              <a:rPr b="0" lang="pt-BR" sz="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08F2D10-48DD-4AD7-8949-843C6FF054EA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E7C713C6-9B87-4ECE-B7CD-1369CCC3DE0F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08/01/21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665C847-D4E0-40CD-AC0A-0AC7A80813CD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ctr">
            <a:normAutofit fontScale="77000"/>
          </a:bodyPr>
          <a:p>
            <a:pPr>
              <a:lnSpc>
                <a:spcPct val="100000"/>
              </a:lnSpc>
            </a:pPr>
            <a:r>
              <a:rPr b="0" lang="pt-BR" sz="5400" spc="-1" strike="noStrike">
                <a:solidFill>
                  <a:srgbClr val="ffff00"/>
                </a:solidFill>
                <a:latin typeface="Calibri"/>
              </a:rPr>
              <a:t>Vamos acolher a palavra </a:t>
            </a:r>
            <a:br/>
            <a:r>
              <a:rPr b="0" lang="pt-BR" sz="5400" spc="-1" strike="noStrike">
                <a:solidFill>
                  <a:srgbClr val="ffff00"/>
                </a:solidFill>
                <a:latin typeface="Calibri"/>
              </a:rPr>
              <a:t>tirada do livro do amor</a:t>
            </a:r>
            <a:br/>
            <a:r>
              <a:rPr b="0" lang="pt-BR" sz="5400" spc="-1" strike="noStrike">
                <a:solidFill>
                  <a:srgbClr val="ffff00"/>
                </a:solidFill>
                <a:latin typeface="Calibri"/>
              </a:rPr>
              <a:t>e semente que é semeada</a:t>
            </a:r>
            <a:br/>
            <a:r>
              <a:rPr b="0" lang="pt-BR" sz="5400" spc="-1" strike="noStrike">
                <a:solidFill>
                  <a:srgbClr val="ffff00"/>
                </a:solidFill>
                <a:latin typeface="Calibri"/>
              </a:rPr>
              <a:t>nas terras de quem tem amor</a:t>
            </a:r>
            <a:br/>
            <a:br/>
            <a:r>
              <a:rPr b="0" lang="pt-BR" sz="5400" spc="-1" strike="noStrike">
                <a:solidFill>
                  <a:srgbClr val="ffff00"/>
                </a:solidFill>
                <a:latin typeface="Calibri"/>
              </a:rPr>
              <a:t>TU DAS O SOL E A CHUVA</a:t>
            </a:r>
            <a:br/>
            <a:r>
              <a:rPr b="0" lang="pt-BR" sz="5400" spc="-1" strike="noStrike">
                <a:solidFill>
                  <a:srgbClr val="ffff00"/>
                </a:solidFill>
                <a:latin typeface="Calibri"/>
              </a:rPr>
              <a:t>QUE FAZ NASCER A  SEMENTE DO AMOR (2x)</a:t>
            </a: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  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LibreOffice/6.4.6.2$Linux_X86_64 LibreOffice_project/40$Build-2</Application>
  <Words>10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2015-03-15T00:40:31Z</dcterms:created>
  <dc:creator>Usuário do Windows</dc:creator>
  <dc:description/>
  <dc:language>pt-BR</dc:language>
  <cp:lastModifiedBy/>
  <dcterms:modified xsi:type="dcterms:W3CDTF">2021-01-08T22:29:24Z</dcterms:modified>
  <cp:revision>6</cp:revision>
  <dc:subject/>
  <dc:title>  E                               B Vamos acolher a palavra     A    B                          E   B tirada do livro do amor            E                           B e semente que é semeada         A      B                              E   E7 nas terras de quem tem amor                      A  B           E    C#m   TU DAS O SOL E A CHUVA                          F#m  B                               E        E7  QUE FAZ NASCER A  SEMENTE DO AMOR (2x)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