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A067EA2-9848-4568-9053-FC1F127386E9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E                          A</a:t>
            </a: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Todos reunidos na casa de Deus</a:t>
            </a: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E                          B</a:t>
            </a: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Com cantos de alegria e grande louvor</a:t>
            </a: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B                                 A</a:t>
            </a: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Vamos celebrar os feitos do senhor</a:t>
            </a: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B                        A             E</a:t>
            </a: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E sua bondade que nunca tem fim (2x)</a:t>
            </a: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                      </a:t>
            </a: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E                          A</a:t>
            </a: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VAMOS CELEBRAR DEUS ESTA AQUI</a:t>
            </a: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                      </a:t>
            </a: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E                          A</a:t>
            </a: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VAMOS CELEBRAR DEUS ESTA AQUI</a:t>
            </a: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                      </a:t>
            </a: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B    A                 B             E</a:t>
            </a: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NO MEIO DE NÓS ELE ESTÁ </a:t>
            </a:r>
            <a:r>
              <a:rPr b="0" lang="pt-BR" sz="1200" spc="-1" strike="noStrike">
                <a:solidFill>
                  <a:srgbClr val="111111"/>
                </a:solidFill>
                <a:latin typeface="Arial"/>
              </a:rPr>
              <a:t>PRESENTE AQUI (2x)</a:t>
            </a: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pt-BR" sz="12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B0AA5EB-63FB-473E-A5E7-CCFD594EC65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8E2AD79-48FC-426C-B4C6-890FBB81D00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o estilo do título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79686A3-EA0E-40D6-A186-661849258C19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09/04/21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39B6009-8F56-4DF7-AB90-3461E10441B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Todos reunidos na casa de Deus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Com cantos de alegria e grande louvor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Vamos celebrar os feitos do senhor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E sua bondade que nunca tem fim (2x)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VAMOS CELEBRAR DEUS ESTA AQUI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VAMOS CELEBRAR DEUS ESTA AQUI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NO MEIO DE NÓS (BIS) (ELE ESTÁ PRESENTE AQUI) (2x)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Quando estamos juntos unidos a Ti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Para elevar a nossa oração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Um canto de alegria surge entre nós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Em adoração ao Teu eterno amor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VAMOS CELEBRAR DEUS ESTA AQUI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VAMOS CELEBRAR DEUS ESTA AQUI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NO MEIO DE NÓS (BIS) (ELE ESTÁ PRESENTE AQUI)2X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LibreOffice/6.4.6.2$Linux_X86_64 LibreOffice_project/40$Build-2</Application>
  <Words>179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2021-04-09T23:00:50Z</dcterms:modified>
  <cp:revision>16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