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3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BD89A-3D7B-44A0-B3D5-7CE2AFA53F8B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D49BE-DE13-4670-9C27-6190D9105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96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dirty="0" smtClean="0">
              <a:solidFill>
                <a:srgbClr val="FFFF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 Dm              Dm/C             </a:t>
            </a:r>
            <a:r>
              <a:rPr lang="pt-BR" dirty="0" err="1" smtClean="0">
                <a:solidFill>
                  <a:srgbClr val="FFFF00"/>
                </a:solidFill>
              </a:rPr>
              <a:t>Gm</a:t>
            </a:r>
            <a:endParaRPr lang="pt-BR" dirty="0" smtClean="0">
              <a:solidFill>
                <a:srgbClr val="FFFF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 eu vim para que todos tenham vida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     Em              A7      Dm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Que todos tenham vida plenamente</a:t>
            </a:r>
          </a:p>
          <a:p>
            <a:pPr algn="l"/>
            <a:endParaRPr lang="pt-BR" dirty="0" smtClean="0">
              <a:solidFill>
                <a:srgbClr val="FFFF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Dm           Dm/C             </a:t>
            </a:r>
            <a:r>
              <a:rPr lang="pt-BR" dirty="0" err="1" smtClean="0">
                <a:solidFill>
                  <a:srgbClr val="FFFF00"/>
                </a:solidFill>
              </a:rPr>
              <a:t>Gm</a:t>
            </a:r>
            <a:endParaRPr lang="pt-BR" dirty="0" smtClean="0">
              <a:solidFill>
                <a:srgbClr val="FFFF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Reconstrói a tua vida em comunhão com teu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  </a:t>
            </a:r>
            <a:r>
              <a:rPr lang="pt-BR" dirty="0" err="1" smtClean="0">
                <a:solidFill>
                  <a:srgbClr val="FFFF00"/>
                </a:solidFill>
              </a:rPr>
              <a:t>Gm</a:t>
            </a:r>
            <a:r>
              <a:rPr lang="pt-BR" dirty="0" smtClean="0">
                <a:solidFill>
                  <a:srgbClr val="FFFF00"/>
                </a:solidFill>
              </a:rPr>
              <a:t>        C                     F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Senhor; reconstrói a tua vida em comunhão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         Dm          D7         </a:t>
            </a:r>
            <a:r>
              <a:rPr lang="pt-BR" dirty="0" err="1" smtClean="0">
                <a:solidFill>
                  <a:srgbClr val="FFFF00"/>
                </a:solidFill>
              </a:rPr>
              <a:t>Gm</a:t>
            </a:r>
            <a:endParaRPr lang="pt-BR" dirty="0" smtClean="0">
              <a:solidFill>
                <a:srgbClr val="FFFF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Com teu irmão: onde está o teu irmão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     A7              Dm   A7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Eu estou presente nele</a:t>
            </a:r>
          </a:p>
          <a:p>
            <a:pPr algn="l"/>
            <a:endParaRPr lang="pt-BR" dirty="0" smtClean="0">
              <a:solidFill>
                <a:srgbClr val="FFFF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Refrão:</a:t>
            </a:r>
          </a:p>
          <a:p>
            <a:pPr algn="l"/>
            <a:endParaRPr lang="pt-BR" dirty="0" smtClean="0">
              <a:solidFill>
                <a:srgbClr val="FFFF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 Dm              Dm/C           </a:t>
            </a:r>
            <a:r>
              <a:rPr lang="pt-BR" dirty="0" err="1" smtClean="0">
                <a:solidFill>
                  <a:srgbClr val="FFFF00"/>
                </a:solidFill>
              </a:rPr>
              <a:t>Gm</a:t>
            </a:r>
            <a:endParaRPr lang="pt-BR" dirty="0" smtClean="0">
              <a:solidFill>
                <a:srgbClr val="FFFF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 eu vim para que todos tenham vida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     Em              A7      Dm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Que todos tenham vida plenamente </a:t>
            </a:r>
          </a:p>
          <a:p>
            <a:pPr algn="l"/>
            <a:endParaRPr lang="pt-BR" dirty="0" smtClean="0">
              <a:solidFill>
                <a:srgbClr val="FFFF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  Dm               Dm/C                     </a:t>
            </a:r>
            <a:r>
              <a:rPr lang="pt-BR" dirty="0" err="1" smtClean="0">
                <a:solidFill>
                  <a:srgbClr val="FFFF00"/>
                </a:solidFill>
              </a:rPr>
              <a:t>Gm</a:t>
            </a:r>
            <a:endParaRPr lang="pt-BR" dirty="0" smtClean="0">
              <a:solidFill>
                <a:srgbClr val="FFFF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eu passei fazendo o bem, eu curei todos os males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     </a:t>
            </a:r>
            <a:r>
              <a:rPr lang="pt-BR" dirty="0" err="1" smtClean="0">
                <a:solidFill>
                  <a:srgbClr val="FFFF00"/>
                </a:solidFill>
              </a:rPr>
              <a:t>Gm</a:t>
            </a:r>
            <a:r>
              <a:rPr lang="pt-BR" dirty="0" smtClean="0">
                <a:solidFill>
                  <a:srgbClr val="FFFF00"/>
                </a:solidFill>
              </a:rPr>
              <a:t>          C             F     Dm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Hoje és minha presença junto a todo sofredor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      D7          </a:t>
            </a:r>
            <a:r>
              <a:rPr lang="pt-BR" dirty="0" err="1" smtClean="0">
                <a:solidFill>
                  <a:srgbClr val="FFFF00"/>
                </a:solidFill>
              </a:rPr>
              <a:t>Gm</a:t>
            </a:r>
            <a:endParaRPr lang="pt-BR" dirty="0" smtClean="0">
              <a:solidFill>
                <a:srgbClr val="FFFF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Onde sofre o teu irmão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     A7              Dm  A7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Eu estou sofrendo nele</a:t>
            </a:r>
          </a:p>
          <a:p>
            <a:pPr algn="l"/>
            <a:endParaRPr lang="pt-BR" dirty="0" smtClean="0">
              <a:solidFill>
                <a:srgbClr val="FFFF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Refrão:</a:t>
            </a:r>
          </a:p>
          <a:p>
            <a:pPr algn="l"/>
            <a:endParaRPr lang="pt-BR" dirty="0" smtClean="0">
              <a:solidFill>
                <a:srgbClr val="FFFF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Dm              Dm/C           </a:t>
            </a:r>
            <a:r>
              <a:rPr lang="pt-BR" dirty="0" err="1" smtClean="0">
                <a:solidFill>
                  <a:srgbClr val="FFFF00"/>
                </a:solidFill>
              </a:rPr>
              <a:t>Gm</a:t>
            </a:r>
            <a:endParaRPr lang="pt-BR" dirty="0" smtClean="0">
              <a:solidFill>
                <a:srgbClr val="FFFF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 eu vim para que todos tenham vida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     Em              A7      Dm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Que todos tenham vida plenamente </a:t>
            </a:r>
          </a:p>
          <a:p>
            <a:pPr algn="l"/>
            <a:endParaRPr lang="pt-BR" dirty="0" smtClean="0">
              <a:solidFill>
                <a:srgbClr val="FFFF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Dm                  Dm/C               </a:t>
            </a:r>
            <a:r>
              <a:rPr lang="pt-BR" dirty="0" err="1" smtClean="0">
                <a:solidFill>
                  <a:srgbClr val="FFFF00"/>
                </a:solidFill>
              </a:rPr>
              <a:t>Gm</a:t>
            </a:r>
            <a:endParaRPr lang="pt-BR" dirty="0" smtClean="0">
              <a:solidFill>
                <a:srgbClr val="FFFF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Quem comer o pão da vida viverá eternamente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       </a:t>
            </a:r>
            <a:r>
              <a:rPr lang="pt-BR" dirty="0" err="1" smtClean="0">
                <a:solidFill>
                  <a:srgbClr val="FFFF00"/>
                </a:solidFill>
              </a:rPr>
              <a:t>Gm</a:t>
            </a:r>
            <a:r>
              <a:rPr lang="pt-BR" dirty="0" smtClean="0">
                <a:solidFill>
                  <a:srgbClr val="FFFF00"/>
                </a:solidFill>
              </a:rPr>
              <a:t>         C          F         Dm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Tenho pena deste povo que não tem o que comer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      D7                </a:t>
            </a:r>
            <a:r>
              <a:rPr lang="pt-BR" dirty="0" err="1" smtClean="0">
                <a:solidFill>
                  <a:srgbClr val="FFFF00"/>
                </a:solidFill>
              </a:rPr>
              <a:t>Gm</a:t>
            </a:r>
            <a:endParaRPr lang="pt-BR" dirty="0" smtClean="0">
              <a:solidFill>
                <a:srgbClr val="FFFF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Onde está um irmão com fome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     A7              Dm   A7</a:t>
            </a:r>
          </a:p>
          <a:p>
            <a:pPr algn="l"/>
            <a:r>
              <a:rPr lang="pt-BR" smtClean="0">
                <a:solidFill>
                  <a:srgbClr val="FFFF00"/>
                </a:solidFill>
              </a:rPr>
              <a:t>Eu estou com fome nele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D49BE-DE13-4670-9C27-6190D9105B6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16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FCB7-5578-4985-BDB5-DDF1918E86EC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3A4C-679A-490C-BD02-B7032F9098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46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FCB7-5578-4985-BDB5-DDF1918E86EC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3A4C-679A-490C-BD02-B7032F9098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89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FCB7-5578-4985-BDB5-DDF1918E86EC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3A4C-679A-490C-BD02-B7032F9098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46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FCB7-5578-4985-BDB5-DDF1918E86EC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3A4C-679A-490C-BD02-B7032F9098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56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FCB7-5578-4985-BDB5-DDF1918E86EC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3A4C-679A-490C-BD02-B7032F9098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7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FCB7-5578-4985-BDB5-DDF1918E86EC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3A4C-679A-490C-BD02-B7032F9098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20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FCB7-5578-4985-BDB5-DDF1918E86EC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3A4C-679A-490C-BD02-B7032F9098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7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FCB7-5578-4985-BDB5-DDF1918E86EC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3A4C-679A-490C-BD02-B7032F9098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89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FCB7-5578-4985-BDB5-DDF1918E86EC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3A4C-679A-490C-BD02-B7032F9098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95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FCB7-5578-4985-BDB5-DDF1918E86EC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3A4C-679A-490C-BD02-B7032F9098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80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FCB7-5578-4985-BDB5-DDF1918E86EC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3A4C-679A-490C-BD02-B7032F9098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48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CFCB7-5578-4985-BDB5-DDF1918E86EC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B3A4C-679A-490C-BD02-B7032F9098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10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 fontScale="70000" lnSpcReduction="20000"/>
          </a:bodyPr>
          <a:lstStyle/>
          <a:p>
            <a:pPr algn="l"/>
            <a:endParaRPr lang="pt-BR" dirty="0">
              <a:solidFill>
                <a:srgbClr val="FFFF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EU VIM PARA QUE TODOS TENHAM VIDA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QUE TODOS TENHAM VIDA PLENAMENTE</a:t>
            </a:r>
          </a:p>
          <a:p>
            <a:pPr algn="l"/>
            <a:endParaRPr lang="pt-BR" dirty="0" smtClean="0">
              <a:solidFill>
                <a:srgbClr val="FFFF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Reconstrói </a:t>
            </a:r>
            <a:r>
              <a:rPr lang="pt-BR" dirty="0">
                <a:solidFill>
                  <a:srgbClr val="FFFF00"/>
                </a:solidFill>
              </a:rPr>
              <a:t>a tua vida em comunhão com teu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Senhor</a:t>
            </a:r>
            <a:r>
              <a:rPr lang="pt-BR" dirty="0">
                <a:solidFill>
                  <a:srgbClr val="FFFF00"/>
                </a:solidFill>
              </a:rPr>
              <a:t>; reconstrói a tua vida em comunhão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Com </a:t>
            </a:r>
            <a:r>
              <a:rPr lang="pt-BR" dirty="0">
                <a:solidFill>
                  <a:srgbClr val="FFFF00"/>
                </a:solidFill>
              </a:rPr>
              <a:t>teu irmão: onde está o teu irmão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Eu </a:t>
            </a:r>
            <a:r>
              <a:rPr lang="pt-BR" dirty="0">
                <a:solidFill>
                  <a:srgbClr val="FFFF00"/>
                </a:solidFill>
              </a:rPr>
              <a:t>estou presente nele</a:t>
            </a:r>
          </a:p>
          <a:p>
            <a:pPr algn="l"/>
            <a:endParaRPr lang="pt-BR" dirty="0">
              <a:solidFill>
                <a:srgbClr val="FFFF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eu </a:t>
            </a:r>
            <a:r>
              <a:rPr lang="pt-BR" dirty="0">
                <a:solidFill>
                  <a:srgbClr val="FFFF00"/>
                </a:solidFill>
              </a:rPr>
              <a:t>passei fazendo o bem, eu curei todos os males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Hoje </a:t>
            </a:r>
            <a:r>
              <a:rPr lang="pt-BR" dirty="0">
                <a:solidFill>
                  <a:srgbClr val="FFFF00"/>
                </a:solidFill>
              </a:rPr>
              <a:t>és minha presença junto a todo sofredor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Onde </a:t>
            </a:r>
            <a:r>
              <a:rPr lang="pt-BR" dirty="0">
                <a:solidFill>
                  <a:srgbClr val="FFFF00"/>
                </a:solidFill>
              </a:rPr>
              <a:t>sofre o teu irmão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Eu </a:t>
            </a:r>
            <a:r>
              <a:rPr lang="pt-BR" dirty="0">
                <a:solidFill>
                  <a:srgbClr val="FFFF00"/>
                </a:solidFill>
              </a:rPr>
              <a:t>estou sofrendo nele</a:t>
            </a:r>
          </a:p>
          <a:p>
            <a:pPr algn="l"/>
            <a:endParaRPr lang="pt-BR" dirty="0">
              <a:solidFill>
                <a:srgbClr val="FFFF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Quem </a:t>
            </a:r>
            <a:r>
              <a:rPr lang="pt-BR" dirty="0">
                <a:solidFill>
                  <a:srgbClr val="FFFF00"/>
                </a:solidFill>
              </a:rPr>
              <a:t>comer o pão da vida viverá eternamente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Tenho </a:t>
            </a:r>
            <a:r>
              <a:rPr lang="pt-BR" dirty="0">
                <a:solidFill>
                  <a:srgbClr val="FFFF00"/>
                </a:solidFill>
              </a:rPr>
              <a:t>pena deste povo que não tem o que comer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Onde </a:t>
            </a:r>
            <a:r>
              <a:rPr lang="pt-BR" dirty="0">
                <a:solidFill>
                  <a:srgbClr val="FFFF00"/>
                </a:solidFill>
              </a:rPr>
              <a:t>está um irmão com fome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Eu </a:t>
            </a:r>
            <a:r>
              <a:rPr lang="pt-BR" dirty="0">
                <a:solidFill>
                  <a:srgbClr val="FFFF00"/>
                </a:solidFill>
              </a:rPr>
              <a:t>estou com fome nele</a:t>
            </a:r>
          </a:p>
          <a:p>
            <a:pPr algn="l"/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593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297</Words>
  <Application>Microsoft Office PowerPoint</Application>
  <PresentationFormat>Apresentação na tela (4:3)</PresentationFormat>
  <Paragraphs>65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usuario</cp:lastModifiedBy>
  <cp:revision>2</cp:revision>
  <dcterms:created xsi:type="dcterms:W3CDTF">2018-02-26T16:46:38Z</dcterms:created>
  <dcterms:modified xsi:type="dcterms:W3CDTF">2018-02-27T14:54:16Z</dcterms:modified>
</cp:coreProperties>
</file>