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9CE377C-8C44-462F-8CA5-6BA5582AEB59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4000"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D                D               A             G                         A             D  </a:t>
            </a:r>
            <a:endParaRPr b="0" lang="pt-BR" sz="1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Eu era pequeno     nem me lembro  só lembro que a noite ao pé da cama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    G                                A                                  D                        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juntava as mãozinhas e rezava apressada  mas rezava como alguém que amava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D                  A          G                    A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nas ave Maria  que eu rezava, eu sempre engolia umas palavras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G                                A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muito cansado acabava dormindo mas dormia como quem amava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G                   A  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AVE MARIA MAE DE JESUS O TEMPO PASSA NÃO VOLTA MAIS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G                                A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TEM SAUDADES DAQUELE TEMPO QUE EU TE CHAMAVA DE MINHA MAE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G               A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AVE MARIA MAE DE JESUS AVE MARIA MAE DE JESUS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D          A             G                  A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depois fui crescendo eu me lembro e fui esquecendo a nossa amizade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G                             A     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chegava lá em casa chateado e cansado de rezar não tinha nem vontade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D           A               G                   A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andei duvidando eu me lembro das coisas mais pura que me ensinaram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G                                A       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perdi o costume da criança inocente minhas mãos quase não se ajuntava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D            A         G                        A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 teu amor cresce com a gente a mãe nunca esquece um filho ausente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  G                                A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eu chego lá em casa chateado e cansado mas eu rezo como antigamente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D                  A          G                    A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nas ave Maria que hoje eu rezo esqueço as palavras e adormeço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G                                A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embora cansado sem rezar como eu devo eu de ti Maria não esqueço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br>
              <a:rPr sz="1200"/>
            </a:br>
            <a:endParaRPr b="0" lang="pt-BR" sz="14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1A9CE5-AD53-4B8F-A8F7-53598F5D23C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D          A             G                  A                  D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depois fui crescendo eu me lembro e fui esquecendo a nossa amizade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D                         G                             A                             D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chegava lá em casa chateado e cansado de rezar não tinha nem vontade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D             D           A               G                   A                  D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andei duvidando eu me lembro das coisas mais pura que me ensinaram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D                      G                                A                               D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perdi o costume da criança inocente minhas mãos quase não se ajuntava</a:t>
            </a:r>
            <a:br>
              <a:rPr sz="1200"/>
            </a:b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G                   A                          D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AVE MARIA MAE DE JESUS O TEMPO PASSA NÃO VOLTA MAIS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D                       G                                A                       D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TEM SAUDADES DAQUELE TEMPO QUE EU TE CHAMAVA DE MINHA MAE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D                    G               A                    D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AVE MARIA MAE DE JESUS AVE MARIA MAE DE JESUS</a:t>
            </a:r>
            <a:br>
              <a:rPr sz="1200"/>
            </a:br>
            <a:endParaRPr b="0" lang="pt-BR" sz="1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228430-062A-427C-952F-04EEF70DD1A9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D            A         G                        A                D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 teu amor cresce com a gente a mãe nunca esquece um filho ausente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D                            G                                A                        D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eu chego lá em casa chateado e cansado mas eu rezo como antigamente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D         D                  A          G                    A           D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nas ave Maria que hoje eu rezo esqueço as palavras e adormeço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D                          G                                A                      D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embora cansado sem rezar como eu devo eu de ti Maria não esqueço</a:t>
            </a: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 </a:t>
            </a:r>
            <a:br>
              <a:rPr sz="1400"/>
            </a:br>
            <a:endParaRPr b="0" lang="pt-BR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G                   A                          D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AVE MARIA MAE DE JESUS O TEMPO PASSA NÃO VOLTA MAIS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D                       G                                A                       D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TEM SAUDADES DAQUELE TEMPO QUE EU TE CHAMAVA DE MINHA MAE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D                    G               A                    D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AVE MARIA MAE DE JESUS AVE MARIA MAE DE JESUS</a:t>
            </a:r>
            <a:br>
              <a:rPr sz="1200"/>
            </a:br>
            <a:endParaRPr b="0" lang="pt-BR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br>
              <a:rPr sz="1200"/>
            </a:br>
            <a:endParaRPr b="0" lang="pt-BR" sz="1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2FF2E5-CCC9-49FE-A2DC-554C578EA0DD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106C4B-0578-401A-839A-CA82BF0857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B5389D-291E-4E16-AFB4-C00FB6026E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769075-545F-404B-AD30-DE5CE5F68E9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9BF3ED-5F87-453D-A2E0-A230FF32515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81C56E-8492-4057-A2F3-09519DA2B5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C550F4-7F66-49AE-9111-99CBAC43CB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716575-607C-4E0C-9013-030648E7B22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D64104-F2C2-45FF-AE37-2C7D01590B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140318-91FD-4C20-BE13-7B862A33F41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912797-BF60-4282-ABEF-C849F7AFB64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164287-80FD-4FA8-9617-546D6DE87E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8EBCBC-DE0D-4CDF-B9F9-7A05B2B807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D5898C-3437-49F2-A1DF-A97AE9AC7288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2400"/>
            </a:br>
            <a:br>
              <a:rPr sz="2400"/>
            </a:br>
            <a:br>
              <a:rPr sz="2400"/>
            </a:br>
            <a:br>
              <a:rPr sz="2400"/>
            </a:br>
            <a:r>
              <a:rPr b="0" lang="pt-BR" sz="2400" spc="-1" strike="noStrike">
                <a:solidFill>
                  <a:srgbClr val="ffff00"/>
                </a:solidFill>
                <a:latin typeface="Calibri"/>
              </a:rPr>
              <a:t>Eu era pequeno     nem me lembro  só lembro que a noite ao pé da cama  juntava as mãozinhas e rezava apressada  mas rezava como alguém que amava  nas ave Maria  que eu rezava, eu sempre engolia umas palavras  e muito cansado acabava dormindo mas dormia como quem amava</a:t>
            </a:r>
            <a:br>
              <a:rPr sz="2400"/>
            </a:br>
            <a:r>
              <a:rPr b="0" lang="pt-BR" sz="2400" spc="-1" strike="noStrike">
                <a:solidFill>
                  <a:srgbClr val="ff0000"/>
                </a:solidFill>
                <a:latin typeface="Calibri"/>
              </a:rPr>
              <a:t>AVE MARIA MAE DE JESUS O TEMPO PASSA NÃO VOLTA MAIS </a:t>
            </a:r>
            <a:br>
              <a:rPr sz="2400"/>
            </a:br>
            <a:r>
              <a:rPr b="0" lang="pt-BR" sz="2400" spc="-1" strike="noStrike">
                <a:solidFill>
                  <a:srgbClr val="ff0000"/>
                </a:solidFill>
                <a:latin typeface="Calibri"/>
              </a:rPr>
              <a:t>TEM SAUDADES DAQUELE TEMPO QUE EU TE CHAMAVA DE MINHA MAE AVE MARIA MAE DE JESUS AVE MARIA MAE DE JESUS</a:t>
            </a:r>
            <a:br>
              <a:rPr sz="2400"/>
            </a:br>
            <a:r>
              <a:rPr b="0" lang="pt-BR" sz="2400" spc="-1" strike="noStrike">
                <a:solidFill>
                  <a:srgbClr val="ffff00"/>
                </a:solidFill>
                <a:latin typeface="Calibri"/>
              </a:rPr>
              <a:t>depois fui crescendo eu me lembro e fui esquecendo a nossa amizade chegava lá em casa chateado e cansado de rezar não tinha nem vontade  andei duvidando eu me lembro das coisas mais pura que me ensinaram perdi o costume da criança inocente minhas mãos quase não se ajuntava</a:t>
            </a:r>
            <a:br>
              <a:rPr sz="2400"/>
            </a:br>
            <a:br>
              <a:rPr sz="2400"/>
            </a:br>
            <a:r>
              <a:rPr b="0" lang="pt-BR" sz="2400" spc="-1" strike="noStrike">
                <a:solidFill>
                  <a:srgbClr val="ffff00"/>
                </a:solidFill>
                <a:latin typeface="Calibri"/>
              </a:rPr>
              <a:t>o teu amor cresce com a gente a mãe nunca esquece um filho ausente eu chego lá em casa chateado e cansado mas eu rezo como antigamente  nas ave Maria que hoje eu rezo esqueço as palavras e adormeço embora cansado sem rezar como eu devo eu de ti Maria não esqueço</a:t>
            </a:r>
            <a:r>
              <a:rPr b="0" lang="pt-BR" sz="1800" spc="-1" strike="noStrike">
                <a:solidFill>
                  <a:srgbClr val="ffff00"/>
                </a:solidFill>
                <a:latin typeface="Calibri"/>
              </a:rPr>
              <a:t> </a:t>
            </a:r>
            <a:br>
              <a:rPr sz="1800"/>
            </a:br>
            <a:br>
              <a:rPr sz="2800"/>
            </a:br>
            <a:br>
              <a:rPr sz="2800"/>
            </a:br>
            <a:br>
              <a:rPr sz="2800"/>
            </a:br>
            <a:br>
              <a:rPr sz="1050"/>
            </a:b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depois fui crescendo eu me lembro e fui esquecendo a nossa amizade chegava lá em casa chateado e cansado de rezar não tinha nem vontade  andei duvidando eu me lembro das coisas mais pura que me ensinaram perdi o costume da criança inocente minhas mãos quase não se ajuntava</a:t>
            </a:r>
            <a:br>
              <a:rPr sz="3200"/>
            </a:br>
            <a:br>
              <a:rPr sz="32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AVE MARIA MAE DE JESUS O TEMPO PASSA NÃO VOLTA MAIS 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TEM SAUDADES DAQUELE TEMPO QUE EU TE CHAMAVA DE MINHA MAE AVE MARIA MAE DE JESUS AVE MARIA MAE DE JESUS</a:t>
            </a:r>
            <a:br>
              <a:rPr sz="2800"/>
            </a:br>
            <a:br>
              <a:rPr sz="2000"/>
            </a:br>
            <a:br>
              <a:rPr sz="1050"/>
            </a:b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36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o teu amor cresce com a gente a mãe nunca esquece um filho ausente eu chego lá em casa chateado e cansado mas eu rezo como antigamente  nas ave Maria que hoje eu rezo esqueço as palavras e adormeço embora cansado sem rezar como eu devo eu de ti Maria não esqueço</a:t>
            </a:r>
            <a:r>
              <a:rPr b="0" lang="pt-BR" sz="2000" spc="-1" strike="noStrike">
                <a:solidFill>
                  <a:srgbClr val="ffff00"/>
                </a:solidFill>
                <a:latin typeface="Calibri"/>
              </a:rPr>
              <a:t> </a:t>
            </a:r>
            <a:br>
              <a:rPr sz="2000"/>
            </a:b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AVE MARIA MAE DE JESUS O TEMPO PASSA NÃO VOLTA MAIS </a:t>
            </a:r>
            <a:br>
              <a:rPr sz="2800"/>
            </a:b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TEM SAUDADES DAQUELE TEMPO QUE EU TE CHAMAVA DE MINHA MAE AVE MARIA MAE DE JESUS AVE MARIA MAE DE JESUS</a:t>
            </a:r>
            <a:br>
              <a:rPr sz="2800"/>
            </a:br>
            <a:br>
              <a:rPr sz="1050"/>
            </a:br>
            <a:endParaRPr b="0" lang="pt-BR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Application>LibreOffice/7.3.7.2$Linux_X86_64 LibreOffice_project/30$Build-2</Application>
  <AppVersion>15.0000</AppVersion>
  <Words>66</Words>
  <Paragraphs>18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2015-03-16T01:23:29Z</dcterms:created>
  <dc:creator>Usuário do Windows</dc:creator>
  <dc:description/>
  <dc:language>pt-BR</dc:language>
  <cp:lastModifiedBy/>
  <dcterms:modified xsi:type="dcterms:W3CDTF">2023-10-07T19:29:15Z</dcterms:modified>
  <cp:revision>27</cp:revision>
  <dc:subject/>
  <dc:title>INTRO=  A     G D                   A ALEGRIA ESTA NO CORAÇÃO A                                A Alegria esta no coração           D                                 A  de quem já conhece a jesus                  A a verdadeira paz só tem aquele           B                         E que já conhece a jesus       A                              A7 o sentimento mais precioso            D                              F que vem do nosso senhor             A                 E é o amor que só tem,                                          A quem já conhece a jesus                    A                                       A7 POSSO PISAR NUMA TROPA E SALTAR AS MURALHAS          D              F ALELUIA ALELUIA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3</vt:i4>
  </property>
</Properties>
</file>