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Clique para mover o slide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&lt;cabeçalho&gt;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6246790B-BE74-4FCC-B274-44F984264A3A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37000"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Bate o sino pequenino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Sino de Belém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A#          F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Já nasceu o Deus menino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G7          C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Para o nosso bem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Paz na Terra pede o sino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Alegre a cantar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A#       F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Abençoe Deus menino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C             F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Este o nosso lar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[Primeira Parte]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Hoje a noite é bela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           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A#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Juntos eu e ela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        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C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Vamos à capela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           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Felizes a rezar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Ao soar o sino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          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A#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Sino pequenino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             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C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Vai o Deus menino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         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Nos abençoar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pt-BR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C45D6B0-5614-4B98-B07D-3F87ADE7F12B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C6B4935-544E-4BDC-BB27-6CFDEAD4C84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6B10CB8-8F1F-4969-AD06-CEE231CB7DD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35C017C-AFAD-4B44-93D1-F4DDDEA1463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5F54A9A-5151-4D33-BDBE-13B3A2CD253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86670A1-A007-47A3-ADD2-78A898D93D6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4D09BDA-8007-4559-A96D-D68C6789B72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EA67817-7FB7-4EBF-9A29-3760521A5AE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3DECF81-D12A-4DEC-B57A-D8472627CD8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32040FA-94F7-435C-97A2-EDC9FF5D19E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B612406-AFBD-4241-B024-52AEBFAF559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E79FB06-04ED-439E-BECF-E311F3F7582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D934753-2838-4838-98E7-276D106FAC3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Clique para editar o estilo do título mestre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</a:rPr>
              <a:t>&lt;data/hora&gt;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1FFF73F-F186-4467-B529-6767A9B90E2B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Bate o sino pequenino Sino de Belém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Já nasceu o Deus menino Para o nosso bem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Paz na Terra pede o sino Alegre a cantar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Abençoe Deus menino Este o nosso lar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Hoje a noite é bela Juntos eu e ela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Vamos à capela Felizes a rezar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Ao soar o sino Sino pequenino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Vai o Deus menino Nos abençoar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Application>LibreOffice/7.3.7.2$Linux_X86_64 LibreOffice_project/30$Build-2</Application>
  <AppVersion>15.0000</AppVersion>
  <Words>190</Words>
  <Paragraphs>28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2016-06-04T17:36:16Z</dcterms:created>
  <dc:creator>MARCELO</dc:creator>
  <dc:description/>
  <dc:language>pt-BR</dc:language>
  <cp:lastModifiedBy/>
  <dcterms:modified xsi:type="dcterms:W3CDTF">2023-12-12T18:03:49Z</dcterms:modified>
  <cp:revision>15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Apresentação na tela (4:3)</vt:lpwstr>
  </property>
  <property fmtid="{D5CDD505-2E9C-101B-9397-08002B2CF9AE}" pid="4" name="Slides">
    <vt:i4>1</vt:i4>
  </property>
</Properties>
</file>