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F6AD85A-EEDB-48FF-9122-455B28BF7C09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D    D   D  D                 A A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Dai-nos a bênção     ó mãe querida!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A  A  A  A         D D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Nossa Senhora       Aparecida.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D    D  D  D                 G G 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Dai-nos a bênção     ó mãe querida!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  A A  A  A         D D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Nossa Senhora      Aparecida.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Bm Bm Bm  Bm          Em Em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1.Sob esse manto         do azul do céu.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A       A  A  A                    D  D 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Guardai-nos sempre    no amor de Deus.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Bm Bm Bm Bm               Em Em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2. Eu me consagro            ao vosso amor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 A  A  A  A              D  D D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Ó Mãe querida       do Salvador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DD48A9-1F2E-4948-8F00-E012830EC78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5ACF5A-C712-47B0-9450-CBD2947375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607A31-7541-4E38-9A56-C2E09FB65A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ABE010-1067-49A2-8350-F85FB94D0AE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C9367F-CA57-4D10-8712-E2252D1A7C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629A9C-4164-4B4C-9D2E-F22B271166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FD8FC0-04A4-478A-BB61-6CF605E173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55A3ECC-542C-43BB-A6C1-1738778B5C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12D842-6401-4E21-A032-18D75DBBFF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D83DB2-022A-414A-B49A-B46B6B81F8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D51BC8-C56B-49B5-A8E4-3E681E200E0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C96941-EA0B-49EE-930B-E647D0407D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680D16-5D69-43DB-9693-D1C32BE807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A4ED31-8209-44A1-95B8-07989C103C6A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Dai-nos a bênção ó mãe querida!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Nossa Senhora Aparecida.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Dai-nos a bênção ó mãe querida!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Nossa Senhora Aparecida. </a:t>
            </a:r>
            <a:br>
              <a:rPr sz="4000"/>
            </a:b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1.Sob esse manto do azul do céu.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Guardai-nos sempre no amor de Deus. </a:t>
            </a:r>
            <a:br>
              <a:rPr sz="4000"/>
            </a:b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2. Eu me consagro ao vosso amor </a:t>
            </a:r>
            <a:br>
              <a:rPr sz="4000"/>
            </a:b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 Ó Mãe querida do Salvador</a:t>
            </a:r>
            <a:endParaRPr b="0" lang="pt-BR" sz="4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LibreOffice/7.3.7.2$Linux_X86_64 LibreOffice_project/30$Build-2</Application>
  <AppVersion>15.0000</AppVersion>
  <Words>17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2015-03-13T01:37:52Z</dcterms:created>
  <dc:creator>Usuário do Windows</dc:creator>
  <dc:description/>
  <dc:language>pt-BR</dc:language>
  <cp:lastModifiedBy/>
  <dcterms:modified xsi:type="dcterms:W3CDTF">2023-10-07T20:02:16Z</dcterms:modified>
  <cp:revision>6</cp:revision>
  <dc:subject/>
  <dc:title>Tom: D                    D                               A  Dai-nos a bênção/ ó mãe querida!                                          D  Nossa Senhora/ Aparecida.  D7                                               G  Dai-nos a bênção/ ó mãe querida!                      A7                D  Nossa Senhora/ Aparecida.       D                Bm                          Em  1.Sob esse manto/ do azul do céu.                          A7                                  D  Guardai-nos sempre/ no amor de Deus.        D                Bm                           Em  2. Eu me consagro/ ao vosso amor/                      A7                     D  Ó Mãe querida do Salvador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