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C03B398-88DF-49C0-BDA6-50ED3893E78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 Em    F      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Ele amou a Maria nos amamos também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Em    F      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ele amou a igreja nos amamos também                     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Em                    F                   G                                           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conhecemos teus segredos assumimos a missão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Em                F                    G                         C   G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sua voz em nos se ouça seu carisma nossa fo..........rça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Em               F                             G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seu carisma nossa força junto ao tempo que virão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Em              F                    G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santuário mãe família e ao Pai vinculação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 Em                     F  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seu amor um compromisso seu saber e é que nos guia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Em             F                    G            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seu clamor e de profeta um profeta de Maria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Em                F     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seu carisma nossa força construindo um novo mundo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Em         F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nova ordem social que nasce do mais profundo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Em              F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do coração que se entrega e que se deixa moldar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    Em                F                       G              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pelas mãos de uma rainha que tem o dom de educar</a:t>
            </a:r>
            <a:br>
              <a:rPr sz="1200"/>
            </a:b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0B10D-0651-4754-B0A8-D9555ED9FE4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4B15B1-55A8-407A-88B0-1EC953194C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59D037-2445-481D-9DEC-CF25518E10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491729-A84F-4E8C-9FD8-5296EA6D8C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AE5A52-6E53-409A-96DC-CC57EEC279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07B3B9-9A3E-422E-BF83-C4D60FB4BE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7A9633-0878-4F28-83FB-8BE84C831E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4C36FD-2A35-4E16-AF94-5BDD65FD2B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82B498-07C0-4140-A1F5-04D755E32D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203726-B30A-46B3-A2A4-6585DDA92F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C76850-4CC2-4924-A69A-3A2FAC677D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9ECC7-31FD-434E-BEC9-9267261F3B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F9FCE-B95B-4FD9-8AEB-BAC31376A0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6BD7CB-9204-43BE-8D7E-ABBA2206D88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pt-BR" sz="3600" spc="-1" strike="noStrike" u="sng">
                <a:solidFill>
                  <a:srgbClr val="ffff00"/>
                </a:solidFill>
                <a:uFillTx/>
                <a:latin typeface="Calibri"/>
              </a:rPr>
              <a:t>Ele amou a Maria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Ele amou a Maria nos amamos também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ele amou a igreja nos amamos também                                                  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conhecemos teus segredos assumimos a missão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sua voz em nos se ouça seu carisma nossa fo..........rça</a:t>
            </a:r>
            <a:br>
              <a:rPr sz="2800"/>
            </a:b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seu carisma nossa força junto ao tempo que virão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santuário mãe família e ao Pai vinculação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seu amor um compromisso seu saber e é que nos guia 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seu clamor e de profeta um profeta de Maria</a:t>
            </a:r>
            <a:br>
              <a:rPr sz="2800"/>
            </a:b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seu carisma nossa força construindo um novo mundo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nova ordem social que nasce do mais profundo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do coração que se entrega e que se deixa moldar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pelas mãos de uma rainha que tem o dom de educar</a:t>
            </a:r>
            <a:br>
              <a:rPr sz="2800"/>
            </a:b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LibreOffice/7.3.7.2$Linux_X86_64 LibreOffice_project/30$Build-2</Application>
  <AppVersion>15.0000</AppVersion>
  <Words>9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2015-03-13T00:54:40Z</dcterms:created>
  <dc:creator>Usuário do Windows</dc:creator>
  <dc:description/>
  <dc:language>pt-BR</dc:language>
  <cp:lastModifiedBy/>
  <dcterms:modified xsi:type="dcterms:W3CDTF">2023-10-07T19:29:12Z</dcterms:modified>
  <cp:revision>6</cp:revision>
  <dc:subject/>
  <dc:title>Ele amou a Maria C                       Em    F                            G Ele amou a Maria nos amamos também C                      Em    F                            G ele amou a igreja nos amamos também                                                   REFRÃO  C                     Em                    F                   G                                                conhecemos teus segredos assumimos a missão  C                    Em                F                    G                         C   G  C sua voz em nos se ouça seu carisma nossa fo..........rça  C                    Em               F                             G  seu carisma nossa força junto ao tempo que virão  C                 Em              F                    G  santuário mãe família e ao Pai vinculação C                       Em                     F                        G seu amor um compromisso seu saber e é que nos guia   C                      Em             F                    G seu clamor e de profeta um profeta de Maria C                     Em                F                           G seu carisma nossa força construindo um novo mundo   C                   Em         F                      G nova ordem social que nasce do mais profundo        C                   Em              F                     G do coração que se entrega e que se deixa moldar   C                          Em                F                       G pelas mãos de uma rainha que tem o dom de educar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