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E809A57-49BA-4FF1-8AF9-7D556B5E913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D         A                   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Glória, glória, Aleluia! Glória, glória, Aleluia!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D F#      B        E         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Glória, glória, Aleluia! Louvemos ao Senhor!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  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 beleza do que vemos Deus nos fala ao coração,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        A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Tudo canta Deus é grande, Deus é bom e Deus é Pai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D               F#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è seu filho Jesus cristo que nos une pelo amor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        E         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Louvemos ao Senhor.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nos fez comunidade pra vivermos como irmãos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 A                   E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Braços dados todos juntos caminhamos sem parar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D                F#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Jesus cristo vai conosco Ele é Jovem como nós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        E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Louvemos ao Senhor 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47" name="Text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570C5830-C256-45C2-8D08-31BBF3A3500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GLÓRIA, GLÓRIA, ALELUIA! GLÓRIA, GLÓRIA, ALELUIA!  </a:t>
            </a:r>
            <a:br>
              <a:rPr sz="18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GLÓRIA, GLÓRIA, ALELUIA! LOUVEMOS AO SENHOR! </a:t>
            </a:r>
            <a:br>
              <a:rPr sz="1800"/>
            </a:br>
            <a:br>
              <a:rPr sz="18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na beleza do que vemos Deus nos fala ao coração, </a:t>
            </a:r>
            <a:br>
              <a:rPr sz="18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tudo canta Deus é grande, Deus é bom e Deus é Pai </a:t>
            </a:r>
            <a:br>
              <a:rPr sz="18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É seu filho Jesus cristo que nos une pelo amor </a:t>
            </a:r>
            <a:br>
              <a:rPr sz="18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Louvemos ao Senhor. </a:t>
            </a:r>
            <a:br>
              <a:rPr sz="1800"/>
            </a:br>
            <a:br>
              <a:rPr sz="1800"/>
            </a:br>
            <a:br>
              <a:rPr sz="1800"/>
            </a:br>
            <a:r>
              <a:rPr b="0" lang="pt-BR" sz="2000" spc="-1" strike="noStrike">
                <a:solidFill>
                  <a:srgbClr val="ffffff"/>
                </a:solidFill>
                <a:latin typeface="Calibri"/>
              </a:rPr>
              <a:t>         </a:t>
            </a: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LibreOffice/7.3.7.2$Linux_X86_64 LibreOffice_project/30$Build-2</Application>
  <AppVersion>15.0000</AppVersion>
  <Words>18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2015-03-15T00:36:26Z</dcterms:created>
  <dc:creator>Usuário do Windows</dc:creator>
  <dc:description/>
  <dc:language>pt-BR</dc:language>
  <cp:lastModifiedBy/>
  <dcterms:modified xsi:type="dcterms:W3CDTF">2023-08-07T20:05:21Z</dcterms:modified>
  <cp:revision>6</cp:revision>
  <dc:subject/>
  <dc:title>Tom: D                                                                                                                                             GLORIA    A                          D         A                         E  Glória, glória, Aleluia! Glória, glória, Aleluia!       A                          D F#        B          E           A  Glória, glória, Aleluia! Louvemos ao Senhor!              E                                                 A  Na beleza do que vemos Deus nos fala ao coração,             D                                                 A                       E Tudo canta Deus é grande, Deus é bom e Deus é Pai            A                                           D                    F#  è seu filho Jesus cristo que nos une pelo amor          B          E           A  Louvemos ao Senhor.                     E                                      A  Deus nos fez comunidade pra vivermos como irmãos                  D                                           A                       E                        Braços dados todos juntos caminhamos sem parar               A                                      D                     F#  Jesus cristo vai conosco Ele é Jovem como nós          B          E           A Louvemos ao Senhor         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